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ink/ink1.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5" r:id="rId2"/>
    <p:sldMasterId id="2147483687" r:id="rId3"/>
    <p:sldMasterId id="2147483680" r:id="rId4"/>
  </p:sldMasterIdLst>
  <p:notesMasterIdLst>
    <p:notesMasterId r:id="rId15"/>
  </p:notesMasterIdLst>
  <p:sldIdLst>
    <p:sldId id="283" r:id="rId5"/>
    <p:sldId id="257" r:id="rId6"/>
    <p:sldId id="274" r:id="rId7"/>
    <p:sldId id="272" r:id="rId8"/>
    <p:sldId id="275" r:id="rId9"/>
    <p:sldId id="280" r:id="rId10"/>
    <p:sldId id="276" r:id="rId11"/>
    <p:sldId id="281" r:id="rId12"/>
    <p:sldId id="277"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B5B3"/>
    <a:srgbClr val="8DA19F"/>
    <a:srgbClr val="839997"/>
    <a:srgbClr val="7F9593"/>
    <a:srgbClr val="000000"/>
    <a:srgbClr val="495149"/>
    <a:srgbClr val="C3C8C0"/>
    <a:srgbClr val="CBC3BD"/>
    <a:srgbClr val="BBC9C2"/>
    <a:srgbClr val="A0B2A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52" autoAdjust="0"/>
  </p:normalViewPr>
  <p:slideViewPr>
    <p:cSldViewPr snapToGrid="0" showGuides="1">
      <p:cViewPr varScale="1">
        <p:scale>
          <a:sx n="95" d="100"/>
          <a:sy n="95" d="100"/>
        </p:scale>
        <p:origin x="67" y="197"/>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8F168B5-8A69-4743-859B-762746E2E8C1}"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IN"/>
        </a:p>
      </dgm:t>
    </dgm:pt>
    <dgm:pt modelId="{9F498F50-F55B-445D-B3B6-2F94B3CABAEF}">
      <dgm:prSet phldrT="[Text]" custT="1"/>
      <dgm:spPr>
        <a:ln>
          <a:solidFill>
            <a:schemeClr val="tx2">
              <a:lumMod val="75000"/>
              <a:lumOff val="25000"/>
            </a:schemeClr>
          </a:solidFill>
        </a:ln>
      </dgm:spPr>
      <dgm:t>
        <a:bodyPr/>
        <a:lstStyle/>
        <a:p>
          <a:pPr algn="ctr"/>
          <a:r>
            <a:rPr lang="en-IN" sz="1050" dirty="0"/>
            <a:t>Given data set is</a:t>
          </a:r>
          <a:br>
            <a:rPr lang="en-IN" sz="1050" dirty="0"/>
          </a:br>
          <a:r>
            <a:rPr lang="en-IN" sz="1050" dirty="0"/>
            <a:t>Imported </a:t>
          </a:r>
          <a:br>
            <a:rPr lang="en-IN" sz="1050" dirty="0"/>
          </a:br>
          <a:r>
            <a:rPr lang="en-IN" sz="1050" dirty="0"/>
            <a:t>into SQL Server Database</a:t>
          </a:r>
        </a:p>
      </dgm:t>
    </dgm:pt>
    <dgm:pt modelId="{F1902927-CEF0-434A-8D35-F254A7B4F730}" type="parTrans" cxnId="{ADD1877D-618D-4E70-98C7-32B087940554}">
      <dgm:prSet/>
      <dgm:spPr/>
      <dgm:t>
        <a:bodyPr/>
        <a:lstStyle/>
        <a:p>
          <a:endParaRPr lang="en-IN"/>
        </a:p>
      </dgm:t>
    </dgm:pt>
    <dgm:pt modelId="{9193F79B-2C62-4C3C-B64D-00711B6C3963}" type="sibTrans" cxnId="{ADD1877D-618D-4E70-98C7-32B087940554}">
      <dgm:prSet/>
      <dgm:spPr/>
      <dgm:t>
        <a:bodyPr/>
        <a:lstStyle/>
        <a:p>
          <a:endParaRPr lang="en-IN"/>
        </a:p>
      </dgm:t>
    </dgm:pt>
    <dgm:pt modelId="{E840FFC2-AB2B-4667-A8B3-BA1227099DA5}">
      <dgm:prSet phldrT="[Text]" custT="1"/>
      <dgm:spPr>
        <a:ln>
          <a:solidFill>
            <a:schemeClr val="tx2">
              <a:lumMod val="75000"/>
              <a:lumOff val="25000"/>
            </a:schemeClr>
          </a:solidFill>
        </a:ln>
      </dgm:spPr>
      <dgm:t>
        <a:bodyPr/>
        <a:lstStyle/>
        <a:p>
          <a:br>
            <a:rPr lang="en-IN" sz="1000" dirty="0"/>
          </a:br>
          <a:r>
            <a:rPr lang="en-IN" sz="1050" dirty="0"/>
            <a:t>Database  SQL Server</a:t>
          </a:r>
          <a:br>
            <a:rPr lang="en-IN" sz="1050" dirty="0"/>
          </a:br>
          <a:r>
            <a:rPr lang="en-IN" sz="1050" dirty="0"/>
            <a:t>Used for the purpose of  cleansing, Normalising  transforming and modelling the data</a:t>
          </a:r>
          <a:endParaRPr lang="en-IN" sz="1000" dirty="0"/>
        </a:p>
      </dgm:t>
    </dgm:pt>
    <dgm:pt modelId="{4814FC44-EA41-4ADB-A4BE-326DA55CF35D}" type="parTrans" cxnId="{CD8D4512-41A9-4663-99C6-D3B5C0AD539D}">
      <dgm:prSet/>
      <dgm:spPr/>
      <dgm:t>
        <a:bodyPr/>
        <a:lstStyle/>
        <a:p>
          <a:endParaRPr lang="en-IN"/>
        </a:p>
      </dgm:t>
    </dgm:pt>
    <dgm:pt modelId="{4B67B7D3-D674-4932-BF47-1D4659671C1D}" type="sibTrans" cxnId="{CD8D4512-41A9-4663-99C6-D3B5C0AD539D}">
      <dgm:prSet/>
      <dgm:spPr/>
      <dgm:t>
        <a:bodyPr/>
        <a:lstStyle/>
        <a:p>
          <a:endParaRPr lang="en-IN"/>
        </a:p>
      </dgm:t>
    </dgm:pt>
    <dgm:pt modelId="{DCAA5BE5-6517-4798-8F2D-7A9190FDEC77}">
      <dgm:prSet phldrT="[Text]" custT="1"/>
      <dgm:spPr>
        <a:ln>
          <a:solidFill>
            <a:schemeClr val="tx2">
              <a:lumMod val="75000"/>
              <a:lumOff val="25000"/>
            </a:schemeClr>
          </a:solidFill>
        </a:ln>
      </dgm:spPr>
      <dgm:t>
        <a:bodyPr/>
        <a:lstStyle/>
        <a:p>
          <a:r>
            <a:rPr lang="en-IN" sz="1050" dirty="0"/>
            <a:t>Report / Charts</a:t>
          </a:r>
          <a:br>
            <a:rPr lang="en-IN" sz="1050" dirty="0"/>
          </a:br>
          <a:r>
            <a:rPr lang="en-IN" sz="1050" dirty="0"/>
            <a:t>of </a:t>
          </a:r>
          <a:br>
            <a:rPr lang="en-IN" sz="1050" dirty="0"/>
          </a:br>
          <a:r>
            <a:rPr lang="en-IN" sz="1050" dirty="0"/>
            <a:t>Analysed Data</a:t>
          </a:r>
        </a:p>
      </dgm:t>
    </dgm:pt>
    <dgm:pt modelId="{6752E651-6523-48D1-9F31-75B2F40E8491}" type="parTrans" cxnId="{41228660-61A5-4275-8FAE-6B9C6F4DB930}">
      <dgm:prSet/>
      <dgm:spPr/>
      <dgm:t>
        <a:bodyPr/>
        <a:lstStyle/>
        <a:p>
          <a:endParaRPr lang="en-IN"/>
        </a:p>
      </dgm:t>
    </dgm:pt>
    <dgm:pt modelId="{C5ED5ED4-44F2-447A-82F5-778CA1E29D0E}" type="sibTrans" cxnId="{41228660-61A5-4275-8FAE-6B9C6F4DB930}">
      <dgm:prSet/>
      <dgm:spPr/>
      <dgm:t>
        <a:bodyPr/>
        <a:lstStyle/>
        <a:p>
          <a:endParaRPr lang="en-IN"/>
        </a:p>
      </dgm:t>
    </dgm:pt>
    <dgm:pt modelId="{9EDB9833-BFD6-421A-9519-08B721CF9B47}">
      <dgm:prSet phldrT="[Text]" custT="1"/>
      <dgm:spPr>
        <a:ln>
          <a:solidFill>
            <a:schemeClr val="tx2">
              <a:lumMod val="75000"/>
              <a:lumOff val="25000"/>
            </a:schemeClr>
          </a:solidFill>
        </a:ln>
      </dgm:spPr>
      <dgm:t>
        <a:bodyPr/>
        <a:lstStyle/>
        <a:p>
          <a:r>
            <a:rPr lang="en-IN" sz="1050" dirty="0"/>
            <a:t>Microsoft Power BI Tool is </a:t>
          </a:r>
          <a:br>
            <a:rPr lang="en-IN" sz="1050" dirty="0"/>
          </a:br>
          <a:r>
            <a:rPr lang="en-IN" sz="1050" dirty="0"/>
            <a:t>Used for  Data analysis and visualization</a:t>
          </a:r>
        </a:p>
      </dgm:t>
    </dgm:pt>
    <dgm:pt modelId="{9C7B8654-0A8A-418E-94CB-2962D5C93B2E}" type="parTrans" cxnId="{65DC98CC-1010-416B-8889-BE53A0C93967}">
      <dgm:prSet/>
      <dgm:spPr/>
      <dgm:t>
        <a:bodyPr/>
        <a:lstStyle/>
        <a:p>
          <a:endParaRPr lang="en-IN"/>
        </a:p>
      </dgm:t>
    </dgm:pt>
    <dgm:pt modelId="{02B2852A-3133-48B3-B487-7DCEB09FC2A3}" type="sibTrans" cxnId="{65DC98CC-1010-416B-8889-BE53A0C93967}">
      <dgm:prSet/>
      <dgm:spPr/>
      <dgm:t>
        <a:bodyPr/>
        <a:lstStyle/>
        <a:p>
          <a:endParaRPr lang="en-IN"/>
        </a:p>
      </dgm:t>
    </dgm:pt>
    <dgm:pt modelId="{699B5F3E-1A1C-4E69-AAAC-6E8503F6A94C}" type="pres">
      <dgm:prSet presAssocID="{F8F168B5-8A69-4743-859B-762746E2E8C1}" presName="Name0" presStyleCnt="0">
        <dgm:presLayoutVars>
          <dgm:chMax val="11"/>
          <dgm:chPref val="11"/>
          <dgm:dir/>
          <dgm:resizeHandles/>
        </dgm:presLayoutVars>
      </dgm:prSet>
      <dgm:spPr/>
    </dgm:pt>
    <dgm:pt modelId="{0E7FBAFB-0713-4DB1-88EF-525C5A838955}" type="pres">
      <dgm:prSet presAssocID="{DCAA5BE5-6517-4798-8F2D-7A9190FDEC77}" presName="Accent4" presStyleCnt="0"/>
      <dgm:spPr/>
    </dgm:pt>
    <dgm:pt modelId="{CBCDDEA0-ACD8-4CD9-AE77-82D3A664A638}" type="pres">
      <dgm:prSet presAssocID="{DCAA5BE5-6517-4798-8F2D-7A9190FDEC77}" presName="Accent" presStyleLbl="node1" presStyleIdx="0" presStyleCnt="4"/>
      <dgm:spPr>
        <a:solidFill>
          <a:schemeClr val="tx2">
            <a:lumMod val="50000"/>
            <a:lumOff val="50000"/>
          </a:schemeClr>
        </a:solidFill>
      </dgm:spPr>
    </dgm:pt>
    <dgm:pt modelId="{EE084424-7E6A-4C38-B0F1-D2B162233B49}" type="pres">
      <dgm:prSet presAssocID="{DCAA5BE5-6517-4798-8F2D-7A9190FDEC77}" presName="ParentBackground4" presStyleCnt="0"/>
      <dgm:spPr/>
    </dgm:pt>
    <dgm:pt modelId="{8370101F-D598-4B7B-B268-803BFD6C5BEB}" type="pres">
      <dgm:prSet presAssocID="{DCAA5BE5-6517-4798-8F2D-7A9190FDEC77}" presName="ParentBackground" presStyleLbl="fgAcc1" presStyleIdx="0" presStyleCnt="4"/>
      <dgm:spPr/>
    </dgm:pt>
    <dgm:pt modelId="{DFEE858C-D2E3-422D-A66E-C2C701E622AE}" type="pres">
      <dgm:prSet presAssocID="{DCAA5BE5-6517-4798-8F2D-7A9190FDEC77}" presName="Parent4" presStyleLbl="revTx" presStyleIdx="0" presStyleCnt="0">
        <dgm:presLayoutVars>
          <dgm:chMax val="1"/>
          <dgm:chPref val="1"/>
          <dgm:bulletEnabled val="1"/>
        </dgm:presLayoutVars>
      </dgm:prSet>
      <dgm:spPr/>
    </dgm:pt>
    <dgm:pt modelId="{A16FE802-9B04-4250-93AD-5D3EDCC9BB0B}" type="pres">
      <dgm:prSet presAssocID="{9EDB9833-BFD6-421A-9519-08B721CF9B47}" presName="Accent3" presStyleCnt="0"/>
      <dgm:spPr/>
    </dgm:pt>
    <dgm:pt modelId="{8B567970-F52C-44A1-9A5B-52E79DC33F1E}" type="pres">
      <dgm:prSet presAssocID="{9EDB9833-BFD6-421A-9519-08B721CF9B47}" presName="Accent" presStyleLbl="node1" presStyleIdx="1" presStyleCnt="4"/>
      <dgm:spPr>
        <a:solidFill>
          <a:schemeClr val="tx2">
            <a:lumMod val="50000"/>
            <a:lumOff val="50000"/>
          </a:schemeClr>
        </a:solidFill>
      </dgm:spPr>
    </dgm:pt>
    <dgm:pt modelId="{A59C81D6-AB56-4B48-A7A4-EC2799621D54}" type="pres">
      <dgm:prSet presAssocID="{9EDB9833-BFD6-421A-9519-08B721CF9B47}" presName="ParentBackground3" presStyleCnt="0"/>
      <dgm:spPr/>
    </dgm:pt>
    <dgm:pt modelId="{506325E2-7820-41D2-BDF4-F4860725BCDB}" type="pres">
      <dgm:prSet presAssocID="{9EDB9833-BFD6-421A-9519-08B721CF9B47}" presName="ParentBackground" presStyleLbl="fgAcc1" presStyleIdx="1" presStyleCnt="4" custLinFactNeighborX="-861"/>
      <dgm:spPr/>
    </dgm:pt>
    <dgm:pt modelId="{5737D430-C40F-45EA-A65B-BC21DC837FBA}" type="pres">
      <dgm:prSet presAssocID="{9EDB9833-BFD6-421A-9519-08B721CF9B47}" presName="Parent3" presStyleLbl="revTx" presStyleIdx="0" presStyleCnt="0">
        <dgm:presLayoutVars>
          <dgm:chMax val="1"/>
          <dgm:chPref val="1"/>
          <dgm:bulletEnabled val="1"/>
        </dgm:presLayoutVars>
      </dgm:prSet>
      <dgm:spPr/>
    </dgm:pt>
    <dgm:pt modelId="{C2589346-512A-4485-9349-8B4429766202}" type="pres">
      <dgm:prSet presAssocID="{E840FFC2-AB2B-4667-A8B3-BA1227099DA5}" presName="Accent2" presStyleCnt="0"/>
      <dgm:spPr/>
    </dgm:pt>
    <dgm:pt modelId="{2BE78520-B497-4B0E-AAAB-C986875B1DEA}" type="pres">
      <dgm:prSet presAssocID="{E840FFC2-AB2B-4667-A8B3-BA1227099DA5}" presName="Accent" presStyleLbl="node1" presStyleIdx="2" presStyleCnt="4"/>
      <dgm:spPr>
        <a:solidFill>
          <a:schemeClr val="tx2">
            <a:lumMod val="50000"/>
            <a:lumOff val="50000"/>
          </a:schemeClr>
        </a:solidFill>
      </dgm:spPr>
    </dgm:pt>
    <dgm:pt modelId="{C3CCACF5-C8E3-40F9-BBA9-6AF0B1B99538}" type="pres">
      <dgm:prSet presAssocID="{E840FFC2-AB2B-4667-A8B3-BA1227099DA5}" presName="ParentBackground2" presStyleCnt="0"/>
      <dgm:spPr/>
    </dgm:pt>
    <dgm:pt modelId="{CB4DC78A-4F02-4A5B-9442-B152AAD3A3A2}" type="pres">
      <dgm:prSet presAssocID="{E840FFC2-AB2B-4667-A8B3-BA1227099DA5}" presName="ParentBackground" presStyleLbl="fgAcc1" presStyleIdx="2" presStyleCnt="4"/>
      <dgm:spPr/>
    </dgm:pt>
    <dgm:pt modelId="{59062944-7FB5-43C5-BB5C-6D0215EA88B7}" type="pres">
      <dgm:prSet presAssocID="{E840FFC2-AB2B-4667-A8B3-BA1227099DA5}" presName="Parent2" presStyleLbl="revTx" presStyleIdx="0" presStyleCnt="0">
        <dgm:presLayoutVars>
          <dgm:chMax val="1"/>
          <dgm:chPref val="1"/>
          <dgm:bulletEnabled val="1"/>
        </dgm:presLayoutVars>
      </dgm:prSet>
      <dgm:spPr/>
    </dgm:pt>
    <dgm:pt modelId="{035EAE21-2017-4479-B85E-D039049541B7}" type="pres">
      <dgm:prSet presAssocID="{9F498F50-F55B-445D-B3B6-2F94B3CABAEF}" presName="Accent1" presStyleCnt="0"/>
      <dgm:spPr/>
    </dgm:pt>
    <dgm:pt modelId="{71DE006A-990B-4E1A-A3E8-9CD9CAC29C1F}" type="pres">
      <dgm:prSet presAssocID="{9F498F50-F55B-445D-B3B6-2F94B3CABAEF}" presName="Accent" presStyleLbl="node1" presStyleIdx="3" presStyleCnt="4"/>
      <dgm:spPr>
        <a:solidFill>
          <a:schemeClr val="tx2">
            <a:lumMod val="50000"/>
            <a:lumOff val="50000"/>
          </a:schemeClr>
        </a:solidFill>
      </dgm:spPr>
    </dgm:pt>
    <dgm:pt modelId="{018F1B77-9FF1-450D-A4A0-667C7A8A1CB4}" type="pres">
      <dgm:prSet presAssocID="{9F498F50-F55B-445D-B3B6-2F94B3CABAEF}" presName="ParentBackground1" presStyleCnt="0"/>
      <dgm:spPr/>
    </dgm:pt>
    <dgm:pt modelId="{68675807-570F-4082-9985-207475F1CF9C}" type="pres">
      <dgm:prSet presAssocID="{9F498F50-F55B-445D-B3B6-2F94B3CABAEF}" presName="ParentBackground" presStyleLbl="fgAcc1" presStyleIdx="3" presStyleCnt="4"/>
      <dgm:spPr/>
    </dgm:pt>
    <dgm:pt modelId="{978A74D1-75FC-4835-AA7D-62E65D590B80}" type="pres">
      <dgm:prSet presAssocID="{9F498F50-F55B-445D-B3B6-2F94B3CABAEF}" presName="Parent1" presStyleLbl="revTx" presStyleIdx="0" presStyleCnt="0">
        <dgm:presLayoutVars>
          <dgm:chMax val="1"/>
          <dgm:chPref val="1"/>
          <dgm:bulletEnabled val="1"/>
        </dgm:presLayoutVars>
      </dgm:prSet>
      <dgm:spPr/>
    </dgm:pt>
  </dgm:ptLst>
  <dgm:cxnLst>
    <dgm:cxn modelId="{CD8D4512-41A9-4663-99C6-D3B5C0AD539D}" srcId="{F8F168B5-8A69-4743-859B-762746E2E8C1}" destId="{E840FFC2-AB2B-4667-A8B3-BA1227099DA5}" srcOrd="1" destOrd="0" parTransId="{4814FC44-EA41-4ADB-A4BE-326DA55CF35D}" sibTransId="{4B67B7D3-D674-4932-BF47-1D4659671C1D}"/>
    <dgm:cxn modelId="{93D19631-CD6F-4E5D-B8A1-72DEBD30D359}" type="presOf" srcId="{9EDB9833-BFD6-421A-9519-08B721CF9B47}" destId="{5737D430-C40F-45EA-A65B-BC21DC837FBA}" srcOrd="1" destOrd="0" presId="urn:microsoft.com/office/officeart/2011/layout/CircleProcess"/>
    <dgm:cxn modelId="{41228660-61A5-4275-8FAE-6B9C6F4DB930}" srcId="{F8F168B5-8A69-4743-859B-762746E2E8C1}" destId="{DCAA5BE5-6517-4798-8F2D-7A9190FDEC77}" srcOrd="3" destOrd="0" parTransId="{6752E651-6523-48D1-9F31-75B2F40E8491}" sibTransId="{C5ED5ED4-44F2-447A-82F5-778CA1E29D0E}"/>
    <dgm:cxn modelId="{ADE71068-D336-4CD6-8B47-E73DD9CBF973}" type="presOf" srcId="{E840FFC2-AB2B-4667-A8B3-BA1227099DA5}" destId="{59062944-7FB5-43C5-BB5C-6D0215EA88B7}" srcOrd="1" destOrd="0" presId="urn:microsoft.com/office/officeart/2011/layout/CircleProcess"/>
    <dgm:cxn modelId="{ADD1877D-618D-4E70-98C7-32B087940554}" srcId="{F8F168B5-8A69-4743-859B-762746E2E8C1}" destId="{9F498F50-F55B-445D-B3B6-2F94B3CABAEF}" srcOrd="0" destOrd="0" parTransId="{F1902927-CEF0-434A-8D35-F254A7B4F730}" sibTransId="{9193F79B-2C62-4C3C-B64D-00711B6C3963}"/>
    <dgm:cxn modelId="{D5F24D7E-9122-431C-8B7A-CFCD00193059}" type="presOf" srcId="{9EDB9833-BFD6-421A-9519-08B721CF9B47}" destId="{506325E2-7820-41D2-BDF4-F4860725BCDB}" srcOrd="0" destOrd="0" presId="urn:microsoft.com/office/officeart/2011/layout/CircleProcess"/>
    <dgm:cxn modelId="{A177A798-2CE0-4137-A216-09426C4FB268}" type="presOf" srcId="{F8F168B5-8A69-4743-859B-762746E2E8C1}" destId="{699B5F3E-1A1C-4E69-AAAC-6E8503F6A94C}" srcOrd="0" destOrd="0" presId="urn:microsoft.com/office/officeart/2011/layout/CircleProcess"/>
    <dgm:cxn modelId="{462D3CA2-45B1-4B8E-A7EB-C179A89E080B}" type="presOf" srcId="{9F498F50-F55B-445D-B3B6-2F94B3CABAEF}" destId="{68675807-570F-4082-9985-207475F1CF9C}" srcOrd="0" destOrd="0" presId="urn:microsoft.com/office/officeart/2011/layout/CircleProcess"/>
    <dgm:cxn modelId="{A5FD25BC-BF33-47E5-B6B3-64831E8DE0AC}" type="presOf" srcId="{DCAA5BE5-6517-4798-8F2D-7A9190FDEC77}" destId="{8370101F-D598-4B7B-B268-803BFD6C5BEB}" srcOrd="0" destOrd="0" presId="urn:microsoft.com/office/officeart/2011/layout/CircleProcess"/>
    <dgm:cxn modelId="{65DC98CC-1010-416B-8889-BE53A0C93967}" srcId="{F8F168B5-8A69-4743-859B-762746E2E8C1}" destId="{9EDB9833-BFD6-421A-9519-08B721CF9B47}" srcOrd="2" destOrd="0" parTransId="{9C7B8654-0A8A-418E-94CB-2962D5C93B2E}" sibTransId="{02B2852A-3133-48B3-B487-7DCEB09FC2A3}"/>
    <dgm:cxn modelId="{21AC57CE-5D94-407D-B0DF-26C188DF2A6D}" type="presOf" srcId="{9F498F50-F55B-445D-B3B6-2F94B3CABAEF}" destId="{978A74D1-75FC-4835-AA7D-62E65D590B80}" srcOrd="1" destOrd="0" presId="urn:microsoft.com/office/officeart/2011/layout/CircleProcess"/>
    <dgm:cxn modelId="{0D9B7FF5-106E-435F-80B0-2907858AB258}" type="presOf" srcId="{DCAA5BE5-6517-4798-8F2D-7A9190FDEC77}" destId="{DFEE858C-D2E3-422D-A66E-C2C701E622AE}" srcOrd="1" destOrd="0" presId="urn:microsoft.com/office/officeart/2011/layout/CircleProcess"/>
    <dgm:cxn modelId="{F418D7F6-02ED-432A-81F5-75EBB2B25577}" type="presOf" srcId="{E840FFC2-AB2B-4667-A8B3-BA1227099DA5}" destId="{CB4DC78A-4F02-4A5B-9442-B152AAD3A3A2}" srcOrd="0" destOrd="0" presId="urn:microsoft.com/office/officeart/2011/layout/CircleProcess"/>
    <dgm:cxn modelId="{51F9F8DA-B846-469B-A8A0-6F86563FE932}" type="presParOf" srcId="{699B5F3E-1A1C-4E69-AAAC-6E8503F6A94C}" destId="{0E7FBAFB-0713-4DB1-88EF-525C5A838955}" srcOrd="0" destOrd="0" presId="urn:microsoft.com/office/officeart/2011/layout/CircleProcess"/>
    <dgm:cxn modelId="{997867F8-BF02-45CE-A7C2-67E21BB76CCD}" type="presParOf" srcId="{0E7FBAFB-0713-4DB1-88EF-525C5A838955}" destId="{CBCDDEA0-ACD8-4CD9-AE77-82D3A664A638}" srcOrd="0" destOrd="0" presId="urn:microsoft.com/office/officeart/2011/layout/CircleProcess"/>
    <dgm:cxn modelId="{ED1C16D9-8DEF-41F6-8557-92885294D282}" type="presParOf" srcId="{699B5F3E-1A1C-4E69-AAAC-6E8503F6A94C}" destId="{EE084424-7E6A-4C38-B0F1-D2B162233B49}" srcOrd="1" destOrd="0" presId="urn:microsoft.com/office/officeart/2011/layout/CircleProcess"/>
    <dgm:cxn modelId="{00152C09-4D67-4BDA-9A99-3FA57DB477C9}" type="presParOf" srcId="{EE084424-7E6A-4C38-B0F1-D2B162233B49}" destId="{8370101F-D598-4B7B-B268-803BFD6C5BEB}" srcOrd="0" destOrd="0" presId="urn:microsoft.com/office/officeart/2011/layout/CircleProcess"/>
    <dgm:cxn modelId="{F613E63A-20D4-478C-AAF6-28D8CB5B7ACF}" type="presParOf" srcId="{699B5F3E-1A1C-4E69-AAAC-6E8503F6A94C}" destId="{DFEE858C-D2E3-422D-A66E-C2C701E622AE}" srcOrd="2" destOrd="0" presId="urn:microsoft.com/office/officeart/2011/layout/CircleProcess"/>
    <dgm:cxn modelId="{FD98C60B-561B-4C88-B71C-8C616CE4F54D}" type="presParOf" srcId="{699B5F3E-1A1C-4E69-AAAC-6E8503F6A94C}" destId="{A16FE802-9B04-4250-93AD-5D3EDCC9BB0B}" srcOrd="3" destOrd="0" presId="urn:microsoft.com/office/officeart/2011/layout/CircleProcess"/>
    <dgm:cxn modelId="{7528AB67-9B24-4AA9-9F53-015B0653D90F}" type="presParOf" srcId="{A16FE802-9B04-4250-93AD-5D3EDCC9BB0B}" destId="{8B567970-F52C-44A1-9A5B-52E79DC33F1E}" srcOrd="0" destOrd="0" presId="urn:microsoft.com/office/officeart/2011/layout/CircleProcess"/>
    <dgm:cxn modelId="{B97F8407-F972-47D7-97CF-56DF24EC4F4E}" type="presParOf" srcId="{699B5F3E-1A1C-4E69-AAAC-6E8503F6A94C}" destId="{A59C81D6-AB56-4B48-A7A4-EC2799621D54}" srcOrd="4" destOrd="0" presId="urn:microsoft.com/office/officeart/2011/layout/CircleProcess"/>
    <dgm:cxn modelId="{BBD38F76-9C23-4BCD-A40E-C2D63C754E64}" type="presParOf" srcId="{A59C81D6-AB56-4B48-A7A4-EC2799621D54}" destId="{506325E2-7820-41D2-BDF4-F4860725BCDB}" srcOrd="0" destOrd="0" presId="urn:microsoft.com/office/officeart/2011/layout/CircleProcess"/>
    <dgm:cxn modelId="{21859B76-2EC3-43CE-94E9-37CFA0A2801D}" type="presParOf" srcId="{699B5F3E-1A1C-4E69-AAAC-6E8503F6A94C}" destId="{5737D430-C40F-45EA-A65B-BC21DC837FBA}" srcOrd="5" destOrd="0" presId="urn:microsoft.com/office/officeart/2011/layout/CircleProcess"/>
    <dgm:cxn modelId="{385BA384-B03C-40D6-A92C-0C896A04F148}" type="presParOf" srcId="{699B5F3E-1A1C-4E69-AAAC-6E8503F6A94C}" destId="{C2589346-512A-4485-9349-8B4429766202}" srcOrd="6" destOrd="0" presId="urn:microsoft.com/office/officeart/2011/layout/CircleProcess"/>
    <dgm:cxn modelId="{31580486-CB01-4146-8DCF-E25F80640652}" type="presParOf" srcId="{C2589346-512A-4485-9349-8B4429766202}" destId="{2BE78520-B497-4B0E-AAAB-C986875B1DEA}" srcOrd="0" destOrd="0" presId="urn:microsoft.com/office/officeart/2011/layout/CircleProcess"/>
    <dgm:cxn modelId="{AE101CB0-BA5F-4A0E-B0DF-98CCEFDA486E}" type="presParOf" srcId="{699B5F3E-1A1C-4E69-AAAC-6E8503F6A94C}" destId="{C3CCACF5-C8E3-40F9-BBA9-6AF0B1B99538}" srcOrd="7" destOrd="0" presId="urn:microsoft.com/office/officeart/2011/layout/CircleProcess"/>
    <dgm:cxn modelId="{FBBB05BA-FBD4-4DB5-8517-9720C8B0FB30}" type="presParOf" srcId="{C3CCACF5-C8E3-40F9-BBA9-6AF0B1B99538}" destId="{CB4DC78A-4F02-4A5B-9442-B152AAD3A3A2}" srcOrd="0" destOrd="0" presId="urn:microsoft.com/office/officeart/2011/layout/CircleProcess"/>
    <dgm:cxn modelId="{6597109B-C04E-4D05-A175-FCB24B50EBAA}" type="presParOf" srcId="{699B5F3E-1A1C-4E69-AAAC-6E8503F6A94C}" destId="{59062944-7FB5-43C5-BB5C-6D0215EA88B7}" srcOrd="8" destOrd="0" presId="urn:microsoft.com/office/officeart/2011/layout/CircleProcess"/>
    <dgm:cxn modelId="{DE254DF7-968E-41BD-9779-1D0815C657AB}" type="presParOf" srcId="{699B5F3E-1A1C-4E69-AAAC-6E8503F6A94C}" destId="{035EAE21-2017-4479-B85E-D039049541B7}" srcOrd="9" destOrd="0" presId="urn:microsoft.com/office/officeart/2011/layout/CircleProcess"/>
    <dgm:cxn modelId="{09127394-F78F-44CB-9425-D3BC81B1CE19}" type="presParOf" srcId="{035EAE21-2017-4479-B85E-D039049541B7}" destId="{71DE006A-990B-4E1A-A3E8-9CD9CAC29C1F}" srcOrd="0" destOrd="0" presId="urn:microsoft.com/office/officeart/2011/layout/CircleProcess"/>
    <dgm:cxn modelId="{3B666E69-E108-4764-AEFF-67668974307D}" type="presParOf" srcId="{699B5F3E-1A1C-4E69-AAAC-6E8503F6A94C}" destId="{018F1B77-9FF1-450D-A4A0-667C7A8A1CB4}" srcOrd="10" destOrd="0" presId="urn:microsoft.com/office/officeart/2011/layout/CircleProcess"/>
    <dgm:cxn modelId="{D98F598B-EA7F-4C45-975F-62EB19F1274C}" type="presParOf" srcId="{018F1B77-9FF1-450D-A4A0-667C7A8A1CB4}" destId="{68675807-570F-4082-9985-207475F1CF9C}" srcOrd="0" destOrd="0" presId="urn:microsoft.com/office/officeart/2011/layout/CircleProcess"/>
    <dgm:cxn modelId="{EEBC99B4-9E7C-4B85-A33E-C1B17DD3AC1C}" type="presParOf" srcId="{699B5F3E-1A1C-4E69-AAAC-6E8503F6A94C}" destId="{978A74D1-75FC-4835-AA7D-62E65D590B80}" srcOrd="11" destOrd="0" presId="urn:microsoft.com/office/officeart/2011/layout/CircleProcess"/>
  </dgm:cxnLst>
  <dgm:bg>
    <a:noFill/>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CDDEA0-ACD8-4CD9-AE77-82D3A664A638}">
      <dsp:nvSpPr>
        <dsp:cNvPr id="0" name=""/>
        <dsp:cNvSpPr/>
      </dsp:nvSpPr>
      <dsp:spPr>
        <a:xfrm>
          <a:off x="6034377" y="996924"/>
          <a:ext cx="1805955" cy="1806048"/>
        </a:xfrm>
        <a:prstGeom prst="ellipse">
          <a:avLst/>
        </a:prstGeom>
        <a:solidFill>
          <a:schemeClr val="tx2">
            <a:lumMod val="50000"/>
            <a:lumOff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70101F-D598-4B7B-B268-803BFD6C5BEB}">
      <dsp:nvSpPr>
        <dsp:cNvPr id="0" name=""/>
        <dsp:cNvSpPr/>
      </dsp:nvSpPr>
      <dsp:spPr>
        <a:xfrm>
          <a:off x="6094782" y="1057136"/>
          <a:ext cx="1685920" cy="1685623"/>
        </a:xfrm>
        <a:prstGeom prst="ellipse">
          <a:avLst/>
        </a:prstGeom>
        <a:solidFill>
          <a:schemeClr val="lt1">
            <a:alpha val="90000"/>
            <a:hueOff val="0"/>
            <a:satOff val="0"/>
            <a:lumOff val="0"/>
            <a:alphaOff val="0"/>
          </a:schemeClr>
        </a:solidFill>
        <a:ln w="15875" cap="flat" cmpd="sng" algn="ctr">
          <a:solidFill>
            <a:schemeClr val="tx2">
              <a:lumMod val="75000"/>
              <a:lumOff val="2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IN" sz="1050" kern="1200" dirty="0"/>
            <a:t>Report / Charts</a:t>
          </a:r>
          <a:br>
            <a:rPr lang="en-IN" sz="1050" kern="1200" dirty="0"/>
          </a:br>
          <a:r>
            <a:rPr lang="en-IN" sz="1050" kern="1200" dirty="0"/>
            <a:t>of </a:t>
          </a:r>
          <a:br>
            <a:rPr lang="en-IN" sz="1050" kern="1200" dirty="0"/>
          </a:br>
          <a:r>
            <a:rPr lang="en-IN" sz="1050" kern="1200" dirty="0"/>
            <a:t>Analysed Data</a:t>
          </a:r>
        </a:p>
      </dsp:txBody>
      <dsp:txXfrm>
        <a:off x="6335628" y="1297985"/>
        <a:ext cx="1204228" cy="1203926"/>
      </dsp:txXfrm>
    </dsp:sp>
    <dsp:sp modelId="{8B567970-F52C-44A1-9A5B-52E79DC33F1E}">
      <dsp:nvSpPr>
        <dsp:cNvPr id="0" name=""/>
        <dsp:cNvSpPr/>
      </dsp:nvSpPr>
      <dsp:spPr>
        <a:xfrm rot="2700000">
          <a:off x="4160257" y="996797"/>
          <a:ext cx="1805985" cy="1805985"/>
        </a:xfrm>
        <a:prstGeom prst="teardrop">
          <a:avLst>
            <a:gd name="adj" fmla="val 100000"/>
          </a:avLst>
        </a:prstGeom>
        <a:solidFill>
          <a:schemeClr val="tx2">
            <a:lumMod val="50000"/>
            <a:lumOff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06325E2-7820-41D2-BDF4-F4860725BCDB}">
      <dsp:nvSpPr>
        <dsp:cNvPr id="0" name=""/>
        <dsp:cNvSpPr/>
      </dsp:nvSpPr>
      <dsp:spPr>
        <a:xfrm>
          <a:off x="4213905" y="1057136"/>
          <a:ext cx="1685920" cy="1685623"/>
        </a:xfrm>
        <a:prstGeom prst="ellipse">
          <a:avLst/>
        </a:prstGeom>
        <a:solidFill>
          <a:schemeClr val="lt1">
            <a:alpha val="90000"/>
            <a:hueOff val="0"/>
            <a:satOff val="0"/>
            <a:lumOff val="0"/>
            <a:alphaOff val="0"/>
          </a:schemeClr>
        </a:solidFill>
        <a:ln w="15875" cap="flat" cmpd="sng" algn="ctr">
          <a:solidFill>
            <a:schemeClr val="tx2">
              <a:lumMod val="75000"/>
              <a:lumOff val="2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IN" sz="1050" kern="1200" dirty="0"/>
            <a:t>Microsoft Power BI Tool is </a:t>
          </a:r>
          <a:br>
            <a:rPr lang="en-IN" sz="1050" kern="1200" dirty="0"/>
          </a:br>
          <a:r>
            <a:rPr lang="en-IN" sz="1050" kern="1200" dirty="0"/>
            <a:t>Used for  Data analysis and visualization</a:t>
          </a:r>
        </a:p>
      </dsp:txBody>
      <dsp:txXfrm>
        <a:off x="4454751" y="1297985"/>
        <a:ext cx="1204228" cy="1203926"/>
      </dsp:txXfrm>
    </dsp:sp>
    <dsp:sp modelId="{2BE78520-B497-4B0E-AAAB-C986875B1DEA}">
      <dsp:nvSpPr>
        <dsp:cNvPr id="0" name=""/>
        <dsp:cNvSpPr/>
      </dsp:nvSpPr>
      <dsp:spPr>
        <a:xfrm rot="2700000">
          <a:off x="2301640" y="996797"/>
          <a:ext cx="1805985" cy="1805985"/>
        </a:xfrm>
        <a:prstGeom prst="teardrop">
          <a:avLst>
            <a:gd name="adj" fmla="val 100000"/>
          </a:avLst>
        </a:prstGeom>
        <a:solidFill>
          <a:schemeClr val="tx2">
            <a:lumMod val="50000"/>
            <a:lumOff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B4DC78A-4F02-4A5B-9442-B152AAD3A3A2}">
      <dsp:nvSpPr>
        <dsp:cNvPr id="0" name=""/>
        <dsp:cNvSpPr/>
      </dsp:nvSpPr>
      <dsp:spPr>
        <a:xfrm>
          <a:off x="2362060" y="1057136"/>
          <a:ext cx="1685920" cy="1685623"/>
        </a:xfrm>
        <a:prstGeom prst="ellipse">
          <a:avLst/>
        </a:prstGeom>
        <a:solidFill>
          <a:schemeClr val="lt1">
            <a:alpha val="90000"/>
            <a:hueOff val="0"/>
            <a:satOff val="0"/>
            <a:lumOff val="0"/>
            <a:alphaOff val="0"/>
          </a:schemeClr>
        </a:solidFill>
        <a:ln w="15875" cap="flat" cmpd="sng" algn="ctr">
          <a:solidFill>
            <a:schemeClr val="tx2">
              <a:lumMod val="75000"/>
              <a:lumOff val="2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br>
            <a:rPr lang="en-IN" sz="1000" kern="1200" dirty="0"/>
          </a:br>
          <a:r>
            <a:rPr lang="en-IN" sz="1050" kern="1200" dirty="0"/>
            <a:t>Database  SQL Server</a:t>
          </a:r>
          <a:br>
            <a:rPr lang="en-IN" sz="1050" kern="1200" dirty="0"/>
          </a:br>
          <a:r>
            <a:rPr lang="en-IN" sz="1050" kern="1200" dirty="0"/>
            <a:t>Used for the purpose of  cleansing, Normalising  transforming and modelling the data</a:t>
          </a:r>
          <a:endParaRPr lang="en-IN" sz="1000" kern="1200" dirty="0"/>
        </a:p>
      </dsp:txBody>
      <dsp:txXfrm>
        <a:off x="2602906" y="1297985"/>
        <a:ext cx="1204228" cy="1203926"/>
      </dsp:txXfrm>
    </dsp:sp>
    <dsp:sp modelId="{71DE006A-990B-4E1A-A3E8-9CD9CAC29C1F}">
      <dsp:nvSpPr>
        <dsp:cNvPr id="0" name=""/>
        <dsp:cNvSpPr/>
      </dsp:nvSpPr>
      <dsp:spPr>
        <a:xfrm rot="2700000">
          <a:off x="435279" y="996797"/>
          <a:ext cx="1805985" cy="1805985"/>
        </a:xfrm>
        <a:prstGeom prst="teardrop">
          <a:avLst>
            <a:gd name="adj" fmla="val 100000"/>
          </a:avLst>
        </a:prstGeom>
        <a:solidFill>
          <a:schemeClr val="tx2">
            <a:lumMod val="50000"/>
            <a:lumOff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675807-570F-4082-9985-207475F1CF9C}">
      <dsp:nvSpPr>
        <dsp:cNvPr id="0" name=""/>
        <dsp:cNvSpPr/>
      </dsp:nvSpPr>
      <dsp:spPr>
        <a:xfrm>
          <a:off x="495699" y="1057136"/>
          <a:ext cx="1685920" cy="1685623"/>
        </a:xfrm>
        <a:prstGeom prst="ellipse">
          <a:avLst/>
        </a:prstGeom>
        <a:solidFill>
          <a:schemeClr val="lt1">
            <a:alpha val="90000"/>
            <a:hueOff val="0"/>
            <a:satOff val="0"/>
            <a:lumOff val="0"/>
            <a:alphaOff val="0"/>
          </a:schemeClr>
        </a:solidFill>
        <a:ln w="15875" cap="flat" cmpd="sng" algn="ctr">
          <a:solidFill>
            <a:schemeClr val="tx2">
              <a:lumMod val="75000"/>
              <a:lumOff val="25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IN" sz="1050" kern="1200" dirty="0"/>
            <a:t>Given data set is</a:t>
          </a:r>
          <a:br>
            <a:rPr lang="en-IN" sz="1050" kern="1200" dirty="0"/>
          </a:br>
          <a:r>
            <a:rPr lang="en-IN" sz="1050" kern="1200" dirty="0"/>
            <a:t>Imported </a:t>
          </a:r>
          <a:br>
            <a:rPr lang="en-IN" sz="1050" kern="1200" dirty="0"/>
          </a:br>
          <a:r>
            <a:rPr lang="en-IN" sz="1050" kern="1200" dirty="0"/>
            <a:t>into SQL Server Database</a:t>
          </a:r>
        </a:p>
      </dsp:txBody>
      <dsp:txXfrm>
        <a:off x="736545" y="1297985"/>
        <a:ext cx="1204228" cy="1203926"/>
      </dsp:txXfrm>
    </dsp:sp>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9T08:34:58.209"/>
    </inkml:context>
    <inkml:brush xml:id="br0">
      <inkml:brushProperty name="width" value="0.35" units="cm"/>
      <inkml:brushProperty name="height" value="0.35" units="cm"/>
      <inkml:brushProperty name="color" value="#FFFFFF"/>
    </inkml:brush>
  </inkml:definitions>
  <inkml:trace contextRef="#ctx0" brushRef="#br0">1450 371 24575,'-313'1'0,"-345"-3"0,622 2 0,-51-1 0,0-4 0,-106-18 0,132 7 0,47 6 0,14 10 0,0-1 0,1 0 0,-1 1 0,1-1 0,-1 1 0,1-1 0,-1 1 0,1-1 0,-1 1 0,1-1 0,-1 1 0,1-1 0,0 1 0,-1-1 0,1 1 0,0 0 0,-1 0 0,1-1 0,0 1 0,-1 0 0,1 0 0,0 0 0,-1 0 0,1 0 0,0-1 0,0 2 0,33-8 0,1 2 0,-1 2 0,51 1 0,-41 1 0,1145-2-1158,-314 4-297,0-28 541,-474 3 689,797-35-828,2 82 956,102 82 10,-884-84 3965,-213-13-2822,181 4-988,93 4-81,-286-4 13,427 15 0,47-28 0,-652 2 0,-43 3 0,-633 18 0,71-59 0,153 4 0,-788 58-925,2 104 0,20-10 303,190-93-739,-106 7-501,-774 138 2441,1181-51 4408,693-117-4968,1 1-1,-1 1 1,1 1-1,0 1 0,0 0 1,-27 16-1,44-23-18,0 1 0,1-1 0,-1 0 0,0 1 0,1-1 0,-1 1 0,0-1 0,1 1 0,-1-1 0,1 1 0,-1-1 0,1 1 0,-1 0 0,1-1 0,0 1 0,-1 0 0,1-1 0,0 1 0,-1 0 0,1-1 0,0 1 0,0 0 0,0 0 0,0-1 0,0 1 0,0 1 0,0-1 0,1 0 0,-1-1 0,1 1 0,-1 0 0,1 0 0,0-1 0,-1 1 0,1 0 0,0-1 0,0 1 0,0-1 0,-1 1 0,1-1 0,0 1 0,0-1 0,0 0 0,1 1 0,50 9 0,48-3 21,165-11-1,111-32-225,-82 2-614,69-5-164,81-4 0,89-1 0,95-2 0,3732-156-4915,-2263 256 2044,-1139 32 3422,-17 79 2238,-296 15 2945,-559-159-2785,-76-12-780,-48-4-406,-411 2 671,-18-30 83,258 11-1302,-2546-68-5386,1752 61 3711,-3047-35-2288,3936 53 3629,-967-4 229,365 5 3131,289 0 1327,419 0-4451,-12 1 477,0-2 0,-31-4-1,44 2 206,9-1-389,14-2-38,-13 5-284,147-39-18,155-22 0,-108 26-111,22-10-140,67-21-655,63-17-164,67-8 0,1350-201-2503,23 131 1974,394 127 728,-1772 65 3242,-144 19 2303,-121-22-3468,-80-16-1074,-48-5-219,-18-6 0,0 0 0,0 0 0,1 0 0,-1 0 0,0 1 0,0-1 0,0 0 0,0 0 0,0 0 0,0 0 0,0 0 0,0 0 0,0 0 0,0 0 0,0 1 0,0-1 0,1 0 0,-1 0 0,0 0 0,0 0 0,0 0 0,0 0 0,0 1 0,0-1 0,0 0 0,0 0 0,0 0 0,-1 0 0,1 0 0,0 0 0,0 1 0,0-1 0,0 0 0,0 0 0,0 0 0,0 0 0,0 0 0,0 0 0,0 0 0,0 1 0,0-1 0,0 0 0,-1 0 0,1 0 0,0 0 0,0 0 0,0 0 0,0 0 0,0 0 0,0 0 0,0 0 0,-1 0 0,1 0 0,0 0 0,-22 7 0,-64 4 0,-89-1 0,128-8 0,-1898 17-1413,1336-22 1022,-1422 20-1531,562-7 5397,1228-9-3250,1194-12-363,982-7-4241,-1076 17 2813,135-33 1366,-3-34-631,-804 54 617,534-13 4715,-681 29-3518,-41-2-964,1 1-1,0-1 0,0 0 1,-1 0-1,1 0 0,0 0 1,0 1-1,-1-1 0,1 0 1,0 0-1,0 0 0,0 1 1,0-1-1,0 0 0,-1 0 1,1 1-1,0-1 0,0 0 1,0 0-1,0 1 0,0-1 1,0 0-1,0 0 0,0 1 1,0-1-1,0 0 0,0 0 1,0 1-1,0-1 0,0 0 1,0 1-1,0-1 0,0 0 1,0 0-1,0 1 0,0-1 1,0 0-1,1 0 0,-1 1 1,0-1-1,0 0 0,0 0 1,0 0-1,1 1 0,-1-1 1,0 0-1,0 0 0,1 0 0,-1 0 1,0 1-1,0-1 0,0 0 1,1 0-1,-1 0 0,0 0 1,1 0-1,-1 0 0,0 0 1,0 0-1,1 0 0,-1 0 1,0 0-1,1 0 0,-26 12 352,-21 1-302,-1-1 1,0-3 0,-67 5-1,-150-6-15,-158-30-53,86 2 0,-1498 25-3234,893 10 2056,-1247-13 45,1158-3 899,740-15 2948,-37 2 351,600 10-3065,98-3 0,110-29 0,-9 0 0,-435 35 0,-46 7 0,-13 2 0,-44 6 0,0-3 0,-1-3 0,-76-2 0,-212-16 0,132 0 0,-179 4 0,-283-10 0,427 4 0,314 11 218,-33 0-535,-1 1 1,0 0-1,1 2 0,24 4 1</inkml:trace>
</inkml:ink>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jpg>
</file>

<file path=ppt/media/image3.jpe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29/05/2022</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95b86ccad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95b86ccad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5/29/2022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0EA6C54-2562-43EA-9A1B-F808D04718E7}" type="datetime1">
              <a:rPr lang="en-US" smtClean="0"/>
              <a:t>5/29/2022</a:t>
            </a:fld>
            <a:endParaRPr lang="en-US" dirty="0"/>
          </a:p>
        </p:txBody>
      </p:sp>
      <p:sp>
        <p:nvSpPr>
          <p:cNvPr id="15" name="Slide Number Placeholder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7" name="Picture Placeholder 6">
            <a:extLst>
              <a:ext uri="{FF2B5EF4-FFF2-40B4-BE49-F238E27FC236}">
                <a16:creationId xmlns:a16="http://schemas.microsoft.com/office/drawing/2014/main" id="{2364FFEF-B933-46C6-A918-A80C987DB70F}"/>
              </a:ext>
            </a:extLst>
          </p:cNvPr>
          <p:cNvSpPr>
            <a:spLocks noGrp="1"/>
          </p:cNvSpPr>
          <p:nvPr>
            <p:ph type="pic" sz="quarter" idx="10"/>
          </p:nvPr>
        </p:nvSpPr>
        <p:spPr>
          <a:xfrm>
            <a:off x="1022147" y="0"/>
            <a:ext cx="3938588" cy="6400800"/>
          </a:xfrm>
        </p:spPr>
        <p:txBody>
          <a:bodyPr/>
          <a:lstStyle/>
          <a:p>
            <a:r>
              <a:rPr lang="en-US"/>
              <a:t>Click icon to add picture</a:t>
            </a:r>
          </a:p>
        </p:txBody>
      </p:sp>
      <p:pic>
        <p:nvPicPr>
          <p:cNvPr id="4" name="Picture 3" hidden="1">
            <a:extLst>
              <a:ext uri="{FF2B5EF4-FFF2-40B4-BE49-F238E27FC236}">
                <a16:creationId xmlns:a16="http://schemas.microsoft.com/office/drawing/2014/main" id="{59E5EAF8-68C2-4910-8F66-D9320B9574C2}"/>
              </a:ext>
            </a:extLst>
          </p:cNvPr>
          <p:cNvPicPr>
            <a:picLocks noChangeAspect="1"/>
          </p:cNvPicPr>
          <p:nvPr userDrawn="1"/>
        </p:nvPicPr>
        <p:blipFill>
          <a:blip r:embed="rId2"/>
          <a:stretch>
            <a:fillRect/>
          </a:stretch>
        </p:blipFill>
        <p:spPr>
          <a:xfrm>
            <a:off x="5947967" y="2105933"/>
            <a:ext cx="5297883" cy="1024217"/>
          </a:xfrm>
          <a:prstGeom prst="rect">
            <a:avLst/>
          </a:prstGeom>
        </p:spPr>
      </p:pic>
      <p:sp>
        <p:nvSpPr>
          <p:cNvPr id="5" name="Title 4">
            <a:extLst>
              <a:ext uri="{FF2B5EF4-FFF2-40B4-BE49-F238E27FC236}">
                <a16:creationId xmlns:a16="http://schemas.microsoft.com/office/drawing/2014/main" id="{E3BE48E1-D3BE-4B52-B2EC-13A514CB0530}"/>
              </a:ext>
            </a:extLst>
          </p:cNvPr>
          <p:cNvSpPr>
            <a:spLocks noGrp="1"/>
          </p:cNvSpPr>
          <p:nvPr>
            <p:ph type="title"/>
          </p:nvPr>
        </p:nvSpPr>
        <p:spPr>
          <a:xfrm>
            <a:off x="5947966" y="2105933"/>
            <a:ext cx="5297883" cy="2237467"/>
          </a:xfrm>
        </p:spPr>
        <p:txBody>
          <a:bodyPr anchor="t">
            <a:normAutofit/>
          </a:bodyPr>
          <a:lstStyle>
            <a:lvl1pPr>
              <a:lnSpc>
                <a:spcPct val="150000"/>
              </a:lnSpc>
              <a:spcBef>
                <a:spcPts val="1000"/>
              </a:spcBef>
              <a:defRPr sz="2000">
                <a:solidFill>
                  <a:schemeClr val="accent2">
                    <a:lumMod val="50000"/>
                  </a:schemeClr>
                </a:solidFill>
              </a:defRPr>
            </a:lvl1pPr>
          </a:lstStyle>
          <a:p>
            <a:r>
              <a:rPr lang="en-US"/>
              <a:t>Click to edit Master title style</a:t>
            </a:r>
          </a:p>
        </p:txBody>
      </p:sp>
    </p:spTree>
    <p:extLst>
      <p:ext uri="{BB962C8B-B14F-4D97-AF65-F5344CB8AC3E}">
        <p14:creationId xmlns:p14="http://schemas.microsoft.com/office/powerpoint/2010/main" val="25167453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troduction">
    <p:bg>
      <p:bgPr>
        <a:solidFill>
          <a:schemeClr val="accent1"/>
        </a:solidFill>
        <a:effectLst/>
      </p:bgPr>
    </p:bg>
    <p:spTree>
      <p:nvGrpSpPr>
        <p:cNvPr id="1" name=""/>
        <p:cNvGrpSpPr/>
        <p:nvPr/>
      </p:nvGrpSpPr>
      <p:grpSpPr>
        <a:xfrm>
          <a:off x="0" y="0"/>
          <a:ext cx="0" cy="0"/>
          <a:chOff x="0" y="0"/>
          <a:chExt cx="0" cy="0"/>
        </a:xfrm>
      </p:grpSpPr>
      <p:sp>
        <p:nvSpPr>
          <p:cNvPr id="17" name="Picture Placeholder 15">
            <a:extLst>
              <a:ext uri="{FF2B5EF4-FFF2-40B4-BE49-F238E27FC236}">
                <a16:creationId xmlns:a16="http://schemas.microsoft.com/office/drawing/2014/main" id="{423630CA-0A51-4B04-A57B-9E412A8FCD1F}"/>
              </a:ext>
            </a:extLst>
          </p:cNvPr>
          <p:cNvSpPr>
            <a:spLocks noGrp="1"/>
          </p:cNvSpPr>
          <p:nvPr>
            <p:ph type="pic" sz="quarter" idx="12"/>
          </p:nvPr>
        </p:nvSpPr>
        <p:spPr>
          <a:xfrm>
            <a:off x="8847137" y="3862387"/>
            <a:ext cx="2316163" cy="2538413"/>
          </a:xfrm>
        </p:spPr>
        <p:txBody>
          <a:bodyPr/>
          <a:lstStyle/>
          <a:p>
            <a:r>
              <a:rPr lang="en-US"/>
              <a:t>Click icon to add picture</a:t>
            </a:r>
          </a:p>
        </p:txBody>
      </p:sp>
      <p:sp>
        <p:nvSpPr>
          <p:cNvPr id="16" name="Picture Placeholder 15">
            <a:extLst>
              <a:ext uri="{FF2B5EF4-FFF2-40B4-BE49-F238E27FC236}">
                <a16:creationId xmlns:a16="http://schemas.microsoft.com/office/drawing/2014/main" id="{3C994AE8-9E30-418E-8361-5D851AFA42C5}"/>
              </a:ext>
            </a:extLst>
          </p:cNvPr>
          <p:cNvSpPr>
            <a:spLocks noGrp="1"/>
          </p:cNvSpPr>
          <p:nvPr>
            <p:ph type="pic" sz="quarter" idx="11"/>
          </p:nvPr>
        </p:nvSpPr>
        <p:spPr>
          <a:xfrm>
            <a:off x="6210300" y="3854450"/>
            <a:ext cx="2316163" cy="2538413"/>
          </a:xfrm>
        </p:spPr>
        <p:txBody>
          <a:bodyPr/>
          <a:lstStyle/>
          <a:p>
            <a:r>
              <a:rPr lang="en-US"/>
              <a:t>Click icon to add picture</a:t>
            </a:r>
          </a:p>
        </p:txBody>
      </p:sp>
      <p:sp>
        <p:nvSpPr>
          <p:cNvPr id="14" name="Picture Placeholder 13">
            <a:extLst>
              <a:ext uri="{FF2B5EF4-FFF2-40B4-BE49-F238E27FC236}">
                <a16:creationId xmlns:a16="http://schemas.microsoft.com/office/drawing/2014/main" id="{3D4E5783-2917-458E-BE61-F3D5AAA8F976}"/>
              </a:ext>
            </a:extLst>
          </p:cNvPr>
          <p:cNvSpPr>
            <a:spLocks noGrp="1"/>
          </p:cNvSpPr>
          <p:nvPr>
            <p:ph type="pic" sz="quarter" idx="10"/>
          </p:nvPr>
        </p:nvSpPr>
        <p:spPr>
          <a:xfrm>
            <a:off x="6210300" y="465138"/>
            <a:ext cx="4953000" cy="3090862"/>
          </a:xfrm>
        </p:spPr>
        <p:txBody>
          <a:bodyPr/>
          <a:lstStyle/>
          <a:p>
            <a:r>
              <a:rPr lang="en-US"/>
              <a:t>Click icon to add picture</a:t>
            </a:r>
          </a:p>
        </p:txBody>
      </p:sp>
      <p:sp>
        <p:nvSpPr>
          <p:cNvPr id="23" name="Text Placeholder 22">
            <a:extLst>
              <a:ext uri="{FF2B5EF4-FFF2-40B4-BE49-F238E27FC236}">
                <a16:creationId xmlns:a16="http://schemas.microsoft.com/office/drawing/2014/main" id="{B1D734B5-5F1C-4E34-81FF-AD75105E8391}"/>
              </a:ext>
            </a:extLst>
          </p:cNvPr>
          <p:cNvSpPr>
            <a:spLocks noGrp="1"/>
          </p:cNvSpPr>
          <p:nvPr>
            <p:ph type="body" sz="quarter" idx="15" hasCustomPrompt="1"/>
          </p:nvPr>
        </p:nvSpPr>
        <p:spPr>
          <a:xfrm>
            <a:off x="761917" y="517972"/>
            <a:ext cx="2956560" cy="1333500"/>
          </a:xfrm>
        </p:spPr>
        <p:txBody>
          <a:bodyPr>
            <a:noAutofit/>
          </a:bodyPr>
          <a:lstStyle>
            <a:lvl1pPr marL="0" indent="0">
              <a:lnSpc>
                <a:spcPct val="90000"/>
              </a:lnSpc>
              <a:buNone/>
              <a:defRPr sz="8800" b="1">
                <a:solidFill>
                  <a:schemeClr val="bg1"/>
                </a:solidFill>
                <a:latin typeface="+mj-lt"/>
              </a:defRPr>
            </a:lvl1pPr>
          </a:lstStyle>
          <a:p>
            <a:pPr lvl="0"/>
            <a:r>
              <a:rPr lang="en-US" dirty="0"/>
              <a:t>01</a:t>
            </a:r>
          </a:p>
        </p:txBody>
      </p:sp>
      <p:sp>
        <p:nvSpPr>
          <p:cNvPr id="19" name="Text Placeholder 18">
            <a:extLst>
              <a:ext uri="{FF2B5EF4-FFF2-40B4-BE49-F238E27FC236}">
                <a16:creationId xmlns:a16="http://schemas.microsoft.com/office/drawing/2014/main" id="{65757DE8-43D6-4A47-ABC9-B39EC8016CB2}"/>
              </a:ext>
            </a:extLst>
          </p:cNvPr>
          <p:cNvSpPr>
            <a:spLocks noGrp="1"/>
          </p:cNvSpPr>
          <p:nvPr>
            <p:ph type="body" sz="quarter" idx="13"/>
          </p:nvPr>
        </p:nvSpPr>
        <p:spPr>
          <a:xfrm>
            <a:off x="1040130" y="2009775"/>
            <a:ext cx="3924300" cy="4391025"/>
          </a:xfrm>
        </p:spPr>
        <p:txBody>
          <a:bodyPr>
            <a:normAutofit/>
          </a:bodyPr>
          <a:lstStyle>
            <a:lvl1pPr marL="0" indent="0">
              <a:lnSpc>
                <a:spcPct val="150000"/>
              </a:lnSpc>
              <a:buNone/>
              <a:defRPr sz="1600">
                <a:solidFill>
                  <a:schemeClr val="accent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a:r>
              <a:rPr lang="en-US"/>
              <a:t>Click to edit Master text styles</a:t>
            </a:r>
          </a:p>
        </p:txBody>
      </p:sp>
      <p:sp>
        <p:nvSpPr>
          <p:cNvPr id="30" name="Date Placeholder 3">
            <a:extLst>
              <a:ext uri="{FF2B5EF4-FFF2-40B4-BE49-F238E27FC236}">
                <a16:creationId xmlns:a16="http://schemas.microsoft.com/office/drawing/2014/main" id="{984C97B0-0D42-4831-9ABD-390370C0F0B6}"/>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7C81873-7D47-483D-BCB4-50DD9806C720}" type="datetime1">
              <a:rPr lang="en-US" smtClean="0"/>
              <a:t>5/29/2022</a:t>
            </a:fld>
            <a:endParaRPr lang="en-US" dirty="0"/>
          </a:p>
        </p:txBody>
      </p:sp>
      <p:sp>
        <p:nvSpPr>
          <p:cNvPr id="31" name="Slide Number Placeholder 5">
            <a:extLst>
              <a:ext uri="{FF2B5EF4-FFF2-40B4-BE49-F238E27FC236}">
                <a16:creationId xmlns:a16="http://schemas.microsoft.com/office/drawing/2014/main" id="{CE8438DF-723C-49AB-AD18-1C40F107F5B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6032FDE8-62A6-4290-88E6-2795313DE27E}"/>
              </a:ext>
            </a:extLst>
          </p:cNvPr>
          <p:cNvSpPr>
            <a:spLocks noGrp="1"/>
          </p:cNvSpPr>
          <p:nvPr>
            <p:ph type="title" hasCustomPrompt="1"/>
          </p:nvPr>
        </p:nvSpPr>
        <p:spPr>
          <a:xfrm>
            <a:off x="1028700" y="465137"/>
            <a:ext cx="3935647" cy="1340615"/>
          </a:xfrm>
        </p:spPr>
        <p:txBody>
          <a:bodyPr vert="horz" lIns="91440" tIns="45720" rIns="91440" bIns="45720" rtlCol="0" anchor="ctr">
            <a:noAutofit/>
          </a:bodyPr>
          <a:lstStyle>
            <a:lvl1pPr>
              <a:defRPr lang="en-US">
                <a:solidFill>
                  <a:schemeClr val="accent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Title</a:t>
            </a:r>
          </a:p>
        </p:txBody>
      </p:sp>
    </p:spTree>
    <p:extLst>
      <p:ext uri="{BB962C8B-B14F-4D97-AF65-F5344CB8AC3E}">
        <p14:creationId xmlns:p14="http://schemas.microsoft.com/office/powerpoint/2010/main" val="28026350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661D25CF-5413-4949-A54A-8716608406B5}"/>
              </a:ext>
            </a:extLst>
          </p:cNvPr>
          <p:cNvSpPr>
            <a:spLocks noGrp="1"/>
          </p:cNvSpPr>
          <p:nvPr>
            <p:ph type="body" sz="quarter" idx="11"/>
          </p:nvPr>
        </p:nvSpPr>
        <p:spPr>
          <a:xfrm>
            <a:off x="7258050" y="2000250"/>
            <a:ext cx="4667250" cy="3398837"/>
          </a:xfrm>
        </p:spPr>
        <p:txBody>
          <a:bodyPr>
            <a:normAutofit/>
          </a:bodyPr>
          <a:lstStyle>
            <a:lvl1pPr marL="0" indent="0">
              <a:lnSpc>
                <a:spcPct val="150000"/>
              </a:lnSpc>
              <a:buNone/>
              <a:defRPr sz="2000">
                <a:solidFill>
                  <a:schemeClr val="accent2">
                    <a:lumMod val="50000"/>
                  </a:schemeClr>
                </a:solidFill>
              </a:defRPr>
            </a:lvl1pPr>
          </a:lstStyle>
          <a:p>
            <a:pPr lvl="0"/>
            <a:r>
              <a:rPr lang="en-US"/>
              <a:t>Click to edit Master text styles</a:t>
            </a:r>
          </a:p>
        </p:txBody>
      </p:sp>
      <p:sp>
        <p:nvSpPr>
          <p:cNvPr id="35" name="Date Placeholder 3">
            <a:extLst>
              <a:ext uri="{FF2B5EF4-FFF2-40B4-BE49-F238E27FC236}">
                <a16:creationId xmlns:a16="http://schemas.microsoft.com/office/drawing/2014/main" id="{224E3A4F-8479-4D38-A6D4-85F0883F379F}"/>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09D4DA8-2D4A-4F06-BECA-044AF4113FB4}" type="datetime1">
              <a:rPr lang="en-US" smtClean="0"/>
              <a:t>5/29/2022</a:t>
            </a:fld>
            <a:endParaRPr lang="en-US" dirty="0"/>
          </a:p>
        </p:txBody>
      </p:sp>
      <p:sp>
        <p:nvSpPr>
          <p:cNvPr id="36" name="Slide Number Placeholder 5">
            <a:extLst>
              <a:ext uri="{FF2B5EF4-FFF2-40B4-BE49-F238E27FC236}">
                <a16:creationId xmlns:a16="http://schemas.microsoft.com/office/drawing/2014/main" id="{D5A5341A-4863-40E8-8B9A-FB4E719257AE}"/>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6AD2FED0-CD95-48B0-B54A-1F64F952C6C0}"/>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defRPr lang="en-US" sz="7200">
                <a:solidFill>
                  <a:schemeClr val="accent2">
                    <a:lumMod val="50000"/>
                  </a:schemeClr>
                </a:solidFill>
                <a:ea typeface="+mn-ea"/>
                <a:cs typeface="+mn-cs"/>
              </a:defRPr>
            </a:lvl1pPr>
          </a:lstStyle>
          <a:p>
            <a:pPr marL="0" lvl="0" indent="0">
              <a:lnSpc>
                <a:spcPts val="6500"/>
              </a:lnSpc>
              <a:spcBef>
                <a:spcPts val="1000"/>
              </a:spcBef>
              <a:buFont typeface="Arial" panose="020B0604020202020204" pitchFamily="34" charset="0"/>
            </a:pPr>
            <a:r>
              <a:rPr lang="en-US"/>
              <a:t>Click to edit Master title style</a:t>
            </a:r>
          </a:p>
        </p:txBody>
      </p:sp>
      <p:cxnSp>
        <p:nvCxnSpPr>
          <p:cNvPr id="3" name="Straight Connector 2">
            <a:extLst>
              <a:ext uri="{FF2B5EF4-FFF2-40B4-BE49-F238E27FC236}">
                <a16:creationId xmlns:a16="http://schemas.microsoft.com/office/drawing/2014/main" id="{68EF5E91-A275-4181-9C62-BC0773AD0512}"/>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2271272"/>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2"/>
        </a:solidFill>
        <a:effectLst/>
      </p:bgPr>
    </p:bg>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FCB4EDDC-C544-421C-905C-A4D40D98A51D}"/>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53EA80-260A-4EE9-83BB-E6DD04DEA906}" type="datetime1">
              <a:rPr lang="en-US" smtClean="0"/>
              <a:t>5/29/2022</a:t>
            </a:fld>
            <a:endParaRPr lang="en-US" dirty="0"/>
          </a:p>
        </p:txBody>
      </p:sp>
      <p:sp>
        <p:nvSpPr>
          <p:cNvPr id="16" name="Slide Number Placeholder 5">
            <a:extLst>
              <a:ext uri="{FF2B5EF4-FFF2-40B4-BE49-F238E27FC236}">
                <a16:creationId xmlns:a16="http://schemas.microsoft.com/office/drawing/2014/main" id="{D9CBFDBF-2D2B-469A-9B2F-72F90474FB6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E1BA55D6-2810-4163-9D43-FEDA674E2D4C}"/>
              </a:ext>
            </a:extLst>
          </p:cNvPr>
          <p:cNvSpPr>
            <a:spLocks noGrp="1"/>
          </p:cNvSpPr>
          <p:nvPr>
            <p:ph type="title" hasCustomPrompt="1"/>
          </p:nvPr>
        </p:nvSpPr>
        <p:spPr>
          <a:xfrm>
            <a:off x="896829" y="573503"/>
            <a:ext cx="10156826" cy="1369591"/>
          </a:xfrm>
        </p:spPr>
        <p:txBody>
          <a:bodyPr vert="horz" lIns="91440" tIns="45720" rIns="91440" bIns="45720" rtlCol="0" anchor="ctr">
            <a:noAutofit/>
          </a:bodyPr>
          <a:lstStyle>
            <a:lvl1pPr>
              <a:defRPr lang="en-US" sz="7200">
                <a:solidFill>
                  <a:schemeClr val="accent2">
                    <a:lumMod val="50000"/>
                  </a:schemeClr>
                </a:solidFill>
                <a:latin typeface="+mn-lt"/>
                <a:ea typeface="+mn-ea"/>
                <a:cs typeface="+mn-cs"/>
              </a:defRPr>
            </a:lvl1pPr>
          </a:lstStyle>
          <a:p>
            <a:pPr lvl="0"/>
            <a:r>
              <a:rPr lang="en-US" dirty="0"/>
              <a:t>Click to add title</a:t>
            </a:r>
          </a:p>
        </p:txBody>
      </p:sp>
      <p:cxnSp>
        <p:nvCxnSpPr>
          <p:cNvPr id="3" name="Straight Connector 2">
            <a:extLst>
              <a:ext uri="{FF2B5EF4-FFF2-40B4-BE49-F238E27FC236}">
                <a16:creationId xmlns:a16="http://schemas.microsoft.com/office/drawing/2014/main" id="{C9E87E0B-D644-4037-B322-715C648BAD3B}"/>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419592"/>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meline">
    <p:bg>
      <p:bgRef idx="1001">
        <a:schemeClr val="bg2"/>
      </p:bgRef>
    </p:bg>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50815B22-13FE-47CD-9F79-73704A278BD7}"/>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5DB74C9-B808-4394-A017-79C83B2524EF}" type="datetime1">
              <a:rPr lang="en-US" smtClean="0"/>
              <a:t>5/29/2022</a:t>
            </a:fld>
            <a:endParaRPr lang="en-US" dirty="0"/>
          </a:p>
        </p:txBody>
      </p:sp>
      <p:sp>
        <p:nvSpPr>
          <p:cNvPr id="16" name="Slide Number Placeholder 5">
            <a:extLst>
              <a:ext uri="{FF2B5EF4-FFF2-40B4-BE49-F238E27FC236}">
                <a16:creationId xmlns:a16="http://schemas.microsoft.com/office/drawing/2014/main" id="{D7669539-CB64-44F5-999D-7B9E61F8AF9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3" name="Content Placeholder 2">
            <a:extLst>
              <a:ext uri="{FF2B5EF4-FFF2-40B4-BE49-F238E27FC236}">
                <a16:creationId xmlns:a16="http://schemas.microsoft.com/office/drawing/2014/main" id="{822BA076-F3B9-47CB-80C2-BE29F157D044}"/>
              </a:ext>
            </a:extLst>
          </p:cNvPr>
          <p:cNvSpPr>
            <a:spLocks noGrp="1"/>
          </p:cNvSpPr>
          <p:nvPr>
            <p:ph sz="quarter" idx="11"/>
          </p:nvPr>
        </p:nvSpPr>
        <p:spPr>
          <a:xfrm>
            <a:off x="854075" y="1625600"/>
            <a:ext cx="10499725"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E909627E-FE70-43A1-B0CB-4D4F6C32C2D0}"/>
              </a:ext>
            </a:extLst>
          </p:cNvPr>
          <p:cNvSpPr>
            <a:spLocks noGrp="1"/>
          </p:cNvSpPr>
          <p:nvPr>
            <p:ph type="title" hasCustomPrompt="1"/>
          </p:nvPr>
        </p:nvSpPr>
        <p:spPr>
          <a:xfrm>
            <a:off x="854074" y="122239"/>
            <a:ext cx="10499725" cy="1355724"/>
          </a:xfrm>
        </p:spPr>
        <p:txBody>
          <a:bodyPr vert="horz" lIns="91440" tIns="45720" rIns="91440" bIns="45720" rtlCol="0" anchor="ctr">
            <a:normAutofit/>
          </a:bodyPr>
          <a:lstStyle>
            <a:lvl1pPr algn="ctr">
              <a:defRPr lang="en-US">
                <a:solidFill>
                  <a:schemeClr val="accent2">
                    <a:lumMod val="50000"/>
                  </a:schemeClr>
                </a:solidFill>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1476947594"/>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1" y="4830"/>
            <a:ext cx="12192001" cy="6848343"/>
          </a:xfrm>
          <a:prstGeom prst="rect">
            <a:avLst/>
          </a:prstGeom>
          <a:noFill/>
          <a:ln>
            <a:noFill/>
          </a:ln>
        </p:spPr>
      </p:pic>
      <p:sp>
        <p:nvSpPr>
          <p:cNvPr id="10" name="Google Shape;10;p2"/>
          <p:cNvSpPr txBox="1">
            <a:spLocks noGrp="1"/>
          </p:cNvSpPr>
          <p:nvPr>
            <p:ph type="ctrTitle"/>
          </p:nvPr>
        </p:nvSpPr>
        <p:spPr>
          <a:xfrm>
            <a:off x="2550800" y="1887337"/>
            <a:ext cx="7090400" cy="2616000"/>
          </a:xfrm>
          <a:prstGeom prst="rect">
            <a:avLst/>
          </a:prstGeom>
        </p:spPr>
        <p:txBody>
          <a:bodyPr spcFirstLastPara="1" wrap="square" lIns="91425" tIns="91425" rIns="91425" bIns="91425" anchor="b" anchorCtr="0">
            <a:noAutofit/>
          </a:bodyPr>
          <a:lstStyle>
            <a:lvl1pPr lvl="0" algn="ctr">
              <a:lnSpc>
                <a:spcPct val="85000"/>
              </a:lnSpc>
              <a:spcBef>
                <a:spcPts val="0"/>
              </a:spcBef>
              <a:spcAft>
                <a:spcPts val="0"/>
              </a:spcAft>
              <a:buSzPts val="5200"/>
              <a:buNone/>
              <a:defRPr sz="8666" b="0"/>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2256967" y="4391259"/>
            <a:ext cx="7677600" cy="668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933" b="0">
                <a:solidFill>
                  <a:schemeClr val="accent2"/>
                </a:solidFill>
              </a:defRPr>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5/29/2022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3.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5/29/2022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6"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5/29/2022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2" r:id="rId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E5577C8-AB8C-4B8A-A01F-113B16C4DCA3}" type="datetime1">
              <a:rPr lang="en-US" smtClean="0"/>
              <a:t>5/29/2022</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8" r:id="rId4"/>
    <p:sldLayoutId id="2147483654" r:id="rId5"/>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48" userDrawn="1">
          <p15:clr>
            <a:srgbClr val="F26B43"/>
          </p15:clr>
        </p15:guide>
        <p15:guide id="2" pos="1176" userDrawn="1">
          <p15:clr>
            <a:srgbClr val="F26B43"/>
          </p15:clr>
        </p15:guide>
        <p15:guide id="3" pos="1296" userDrawn="1">
          <p15:clr>
            <a:srgbClr val="F26B43"/>
          </p15:clr>
        </p15:guide>
        <p15:guide id="4" pos="1824" userDrawn="1">
          <p15:clr>
            <a:srgbClr val="F26B43"/>
          </p15:clr>
        </p15:guide>
        <p15:guide id="5" pos="1944" userDrawn="1">
          <p15:clr>
            <a:srgbClr val="F26B43"/>
          </p15:clr>
        </p15:guide>
        <p15:guide id="6" pos="2472" userDrawn="1">
          <p15:clr>
            <a:srgbClr val="F26B43"/>
          </p15:clr>
        </p15:guide>
        <p15:guide id="7" pos="2592" userDrawn="1">
          <p15:clr>
            <a:srgbClr val="F26B43"/>
          </p15:clr>
        </p15:guide>
        <p15:guide id="8" pos="3120" userDrawn="1">
          <p15:clr>
            <a:srgbClr val="F26B43"/>
          </p15:clr>
        </p15:guide>
        <p15:guide id="9" pos="3240" userDrawn="1">
          <p15:clr>
            <a:srgbClr val="F26B43"/>
          </p15:clr>
        </p15:guide>
        <p15:guide id="10" pos="3792" userDrawn="1">
          <p15:clr>
            <a:srgbClr val="F26B43"/>
          </p15:clr>
        </p15:guide>
        <p15:guide id="11" pos="3912" userDrawn="1">
          <p15:clr>
            <a:srgbClr val="F26B43"/>
          </p15:clr>
        </p15:guide>
        <p15:guide id="12" pos="4416" userDrawn="1">
          <p15:clr>
            <a:srgbClr val="F26B43"/>
          </p15:clr>
        </p15:guide>
        <p15:guide id="13" pos="4560" userDrawn="1">
          <p15:clr>
            <a:srgbClr val="F26B43"/>
          </p15:clr>
        </p15:guide>
        <p15:guide id="14" pos="5088" userDrawn="1">
          <p15:clr>
            <a:srgbClr val="F26B43"/>
          </p15:clr>
        </p15:guide>
        <p15:guide id="15" pos="5208" userDrawn="1">
          <p15:clr>
            <a:srgbClr val="F26B43"/>
          </p15:clr>
        </p15:guide>
        <p15:guide id="16" pos="5736" userDrawn="1">
          <p15:clr>
            <a:srgbClr val="F26B43"/>
          </p15:clr>
        </p15:guide>
        <p15:guide id="17" pos="5856" userDrawn="1">
          <p15:clr>
            <a:srgbClr val="F26B43"/>
          </p15:clr>
        </p15:guide>
        <p15:guide id="18" pos="6384" userDrawn="1">
          <p15:clr>
            <a:srgbClr val="F26B43"/>
          </p15:clr>
        </p15:guide>
        <p15:guide id="19" pos="6504" userDrawn="1">
          <p15:clr>
            <a:srgbClr val="F26B43"/>
          </p15:clr>
        </p15:guide>
        <p15:guide id="20" pos="7032" userDrawn="1">
          <p15:clr>
            <a:srgbClr val="F26B43"/>
          </p15:clr>
        </p15:guide>
        <p15:guide id="21" orient="horz" pos="288" userDrawn="1">
          <p15:clr>
            <a:srgbClr val="F26B43"/>
          </p15:clr>
        </p15:guide>
        <p15:guide id="22" orient="horz" pos="1128" userDrawn="1">
          <p15:clr>
            <a:srgbClr val="F26B43"/>
          </p15:clr>
        </p15:guide>
        <p15:guide id="23" orient="horz" pos="1248" userDrawn="1">
          <p15:clr>
            <a:srgbClr val="F26B43"/>
          </p15:clr>
        </p15:guide>
        <p15:guide id="24" orient="horz" pos="2088" userDrawn="1">
          <p15:clr>
            <a:srgbClr val="F26B43"/>
          </p15:clr>
        </p15:guide>
        <p15:guide id="25" orient="horz" pos="2232" userDrawn="1">
          <p15:clr>
            <a:srgbClr val="F26B43"/>
          </p15:clr>
        </p15:guide>
        <p15:guide id="26" orient="horz" pos="3048" userDrawn="1">
          <p15:clr>
            <a:srgbClr val="F26B43"/>
          </p15:clr>
        </p15:guide>
        <p15:guide id="27" orient="horz" pos="3192" userDrawn="1">
          <p15:clr>
            <a:srgbClr val="F26B43"/>
          </p15:clr>
        </p15:guide>
        <p15:guide id="28" orient="horz" pos="4032"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300"/>
              <a:buFont typeface="DM Serif Display"/>
              <a:buNone/>
              <a:defRPr sz="3300" b="1">
                <a:solidFill>
                  <a:schemeClr val="dk1"/>
                </a:solidFill>
                <a:latin typeface="DM Serif Display"/>
                <a:ea typeface="DM Serif Display"/>
                <a:cs typeface="DM Serif Display"/>
                <a:sym typeface="DM Serif Display"/>
              </a:defRPr>
            </a:lvl1pPr>
            <a:lvl2pPr lvl="1">
              <a:spcBef>
                <a:spcPts val="0"/>
              </a:spcBef>
              <a:spcAft>
                <a:spcPts val="0"/>
              </a:spcAft>
              <a:buClr>
                <a:schemeClr val="dk1"/>
              </a:buClr>
              <a:buSzPts val="3200"/>
              <a:buFont typeface="DM Serif Display"/>
              <a:buNone/>
              <a:defRPr sz="3200">
                <a:solidFill>
                  <a:schemeClr val="dk1"/>
                </a:solidFill>
                <a:latin typeface="DM Serif Display"/>
                <a:ea typeface="DM Serif Display"/>
                <a:cs typeface="DM Serif Display"/>
                <a:sym typeface="DM Serif Display"/>
              </a:defRPr>
            </a:lvl2pPr>
            <a:lvl3pPr lvl="2">
              <a:spcBef>
                <a:spcPts val="0"/>
              </a:spcBef>
              <a:spcAft>
                <a:spcPts val="0"/>
              </a:spcAft>
              <a:buClr>
                <a:schemeClr val="dk1"/>
              </a:buClr>
              <a:buSzPts val="3200"/>
              <a:buFont typeface="DM Serif Display"/>
              <a:buNone/>
              <a:defRPr sz="3200">
                <a:solidFill>
                  <a:schemeClr val="dk1"/>
                </a:solidFill>
                <a:latin typeface="DM Serif Display"/>
                <a:ea typeface="DM Serif Display"/>
                <a:cs typeface="DM Serif Display"/>
                <a:sym typeface="DM Serif Display"/>
              </a:defRPr>
            </a:lvl3pPr>
            <a:lvl4pPr lvl="3">
              <a:spcBef>
                <a:spcPts val="0"/>
              </a:spcBef>
              <a:spcAft>
                <a:spcPts val="0"/>
              </a:spcAft>
              <a:buClr>
                <a:schemeClr val="dk1"/>
              </a:buClr>
              <a:buSzPts val="3200"/>
              <a:buFont typeface="DM Serif Display"/>
              <a:buNone/>
              <a:defRPr sz="3200">
                <a:solidFill>
                  <a:schemeClr val="dk1"/>
                </a:solidFill>
                <a:latin typeface="DM Serif Display"/>
                <a:ea typeface="DM Serif Display"/>
                <a:cs typeface="DM Serif Display"/>
                <a:sym typeface="DM Serif Display"/>
              </a:defRPr>
            </a:lvl4pPr>
            <a:lvl5pPr lvl="4">
              <a:spcBef>
                <a:spcPts val="0"/>
              </a:spcBef>
              <a:spcAft>
                <a:spcPts val="0"/>
              </a:spcAft>
              <a:buClr>
                <a:schemeClr val="dk1"/>
              </a:buClr>
              <a:buSzPts val="3200"/>
              <a:buFont typeface="DM Serif Display"/>
              <a:buNone/>
              <a:defRPr sz="3200">
                <a:solidFill>
                  <a:schemeClr val="dk1"/>
                </a:solidFill>
                <a:latin typeface="DM Serif Display"/>
                <a:ea typeface="DM Serif Display"/>
                <a:cs typeface="DM Serif Display"/>
                <a:sym typeface="DM Serif Display"/>
              </a:defRPr>
            </a:lvl5pPr>
            <a:lvl6pPr lvl="5">
              <a:spcBef>
                <a:spcPts val="0"/>
              </a:spcBef>
              <a:spcAft>
                <a:spcPts val="0"/>
              </a:spcAft>
              <a:buClr>
                <a:schemeClr val="dk1"/>
              </a:buClr>
              <a:buSzPts val="3200"/>
              <a:buFont typeface="DM Serif Display"/>
              <a:buNone/>
              <a:defRPr sz="3200">
                <a:solidFill>
                  <a:schemeClr val="dk1"/>
                </a:solidFill>
                <a:latin typeface="DM Serif Display"/>
                <a:ea typeface="DM Serif Display"/>
                <a:cs typeface="DM Serif Display"/>
                <a:sym typeface="DM Serif Display"/>
              </a:defRPr>
            </a:lvl6pPr>
            <a:lvl7pPr lvl="6">
              <a:spcBef>
                <a:spcPts val="0"/>
              </a:spcBef>
              <a:spcAft>
                <a:spcPts val="0"/>
              </a:spcAft>
              <a:buClr>
                <a:schemeClr val="dk1"/>
              </a:buClr>
              <a:buSzPts val="3200"/>
              <a:buFont typeface="DM Serif Display"/>
              <a:buNone/>
              <a:defRPr sz="3200">
                <a:solidFill>
                  <a:schemeClr val="dk1"/>
                </a:solidFill>
                <a:latin typeface="DM Serif Display"/>
                <a:ea typeface="DM Serif Display"/>
                <a:cs typeface="DM Serif Display"/>
                <a:sym typeface="DM Serif Display"/>
              </a:defRPr>
            </a:lvl7pPr>
            <a:lvl8pPr lvl="7">
              <a:spcBef>
                <a:spcPts val="0"/>
              </a:spcBef>
              <a:spcAft>
                <a:spcPts val="0"/>
              </a:spcAft>
              <a:buClr>
                <a:schemeClr val="dk1"/>
              </a:buClr>
              <a:buSzPts val="3200"/>
              <a:buFont typeface="DM Serif Display"/>
              <a:buNone/>
              <a:defRPr sz="3200">
                <a:solidFill>
                  <a:schemeClr val="dk1"/>
                </a:solidFill>
                <a:latin typeface="DM Serif Display"/>
                <a:ea typeface="DM Serif Display"/>
                <a:cs typeface="DM Serif Display"/>
                <a:sym typeface="DM Serif Display"/>
              </a:defRPr>
            </a:lvl8pPr>
            <a:lvl9pPr lvl="8">
              <a:spcBef>
                <a:spcPts val="0"/>
              </a:spcBef>
              <a:spcAft>
                <a:spcPts val="0"/>
              </a:spcAft>
              <a:buClr>
                <a:schemeClr val="dk1"/>
              </a:buClr>
              <a:buSzPts val="3200"/>
              <a:buFont typeface="DM Serif Display"/>
              <a:buNone/>
              <a:defRPr sz="3200">
                <a:solidFill>
                  <a:schemeClr val="dk1"/>
                </a:solidFill>
                <a:latin typeface="DM Serif Display"/>
                <a:ea typeface="DM Serif Display"/>
                <a:cs typeface="DM Serif Display"/>
                <a:sym typeface="DM Serif Display"/>
              </a:defRPr>
            </a:lvl9pPr>
          </a:lstStyle>
          <a:p>
            <a:endParaRPr/>
          </a:p>
        </p:txBody>
      </p:sp>
      <p:sp>
        <p:nvSpPr>
          <p:cNvPr id="7" name="Google Shape;7;p1"/>
          <p:cNvSpPr txBox="1">
            <a:spLocks noGrp="1"/>
          </p:cNvSpPr>
          <p:nvPr>
            <p:ph type="body" idx="1"/>
          </p:nvPr>
        </p:nvSpPr>
        <p:spPr>
          <a:xfrm>
            <a:off x="415600" y="1536633"/>
            <a:ext cx="8250800" cy="4555200"/>
          </a:xfrm>
          <a:prstGeom prst="rect">
            <a:avLst/>
          </a:prstGeom>
          <a:noFill/>
          <a:ln>
            <a:noFill/>
          </a:ln>
        </p:spPr>
        <p:txBody>
          <a:bodyPr spcFirstLastPara="1" wrap="square" lIns="91425" tIns="91425" rIns="91425" bIns="91425" anchor="t" anchorCtr="0">
            <a:noAutofit/>
          </a:bodyPr>
          <a:lstStyle>
            <a:lvl1pPr marL="457200" lvl="0" indent="-330200" rtl="0">
              <a:lnSpc>
                <a:spcPct val="115000"/>
              </a:lnSpc>
              <a:spcBef>
                <a:spcPts val="0"/>
              </a:spcBef>
              <a:spcAft>
                <a:spcPts val="0"/>
              </a:spcAft>
              <a:buClr>
                <a:schemeClr val="dk1"/>
              </a:buClr>
              <a:buSzPts val="1600"/>
              <a:buFont typeface="Didact Gothic"/>
              <a:buChar char="●"/>
              <a:defRPr sz="1600" b="1">
                <a:solidFill>
                  <a:schemeClr val="dk1"/>
                </a:solidFill>
                <a:latin typeface="Didact Gothic"/>
                <a:ea typeface="Didact Gothic"/>
                <a:cs typeface="Didact Gothic"/>
                <a:sym typeface="Didact Gothic"/>
              </a:defRPr>
            </a:lvl1pPr>
            <a:lvl2pPr marL="914400" lvl="1"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rtl="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9.xml"/><Relationship Id="rId5" Type="http://schemas.openxmlformats.org/officeDocument/2006/relationships/image" Target="../media/image4.png"/><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diagramLayout" Target="../diagrams/layout1.xml"/><Relationship Id="rId3" Type="http://schemas.openxmlformats.org/officeDocument/2006/relationships/image" Target="../media/image6.png"/><Relationship Id="rId7" Type="http://schemas.microsoft.com/office/2007/relationships/hdphoto" Target="../media/hdphoto2.wdp"/><Relationship Id="rId12" Type="http://schemas.openxmlformats.org/officeDocument/2006/relationships/diagramData" Target="../diagrams/data1.xml"/><Relationship Id="rId2" Type="http://schemas.openxmlformats.org/officeDocument/2006/relationships/image" Target="../media/image7.png"/><Relationship Id="rId16" Type="http://schemas.microsoft.com/office/2007/relationships/diagramDrawing" Target="../diagrams/drawing1.xml"/><Relationship Id="rId1" Type="http://schemas.openxmlformats.org/officeDocument/2006/relationships/slideLayout" Target="../slideLayouts/slideLayout13.xml"/><Relationship Id="rId6" Type="http://schemas.openxmlformats.org/officeDocument/2006/relationships/image" Target="../media/image9.png"/><Relationship Id="rId11" Type="http://schemas.microsoft.com/office/2007/relationships/hdphoto" Target="../media/hdphoto4.wdp"/><Relationship Id="rId5" Type="http://schemas.microsoft.com/office/2007/relationships/hdphoto" Target="../media/hdphoto1.wdp"/><Relationship Id="rId15" Type="http://schemas.openxmlformats.org/officeDocument/2006/relationships/diagramColors" Target="../diagrams/colors1.xml"/><Relationship Id="rId10" Type="http://schemas.openxmlformats.org/officeDocument/2006/relationships/image" Target="../media/image11.png"/><Relationship Id="rId4" Type="http://schemas.openxmlformats.org/officeDocument/2006/relationships/image" Target="../media/image8.png"/><Relationship Id="rId9" Type="http://schemas.microsoft.com/office/2007/relationships/hdphoto" Target="../media/hdphoto3.wdp"/><Relationship Id="rId1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ctrTitle"/>
          </p:nvPr>
        </p:nvSpPr>
        <p:spPr>
          <a:xfrm>
            <a:off x="2550800" y="1887337"/>
            <a:ext cx="7090400" cy="2616000"/>
          </a:xfrm>
          <a:prstGeom prst="rect">
            <a:avLst/>
          </a:prstGeom>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a:t>Darkle Slideshow</a:t>
            </a:r>
            <a:endParaRPr/>
          </a:p>
        </p:txBody>
      </p:sp>
      <p:sp>
        <p:nvSpPr>
          <p:cNvPr id="194" name="Google Shape;194;p35"/>
          <p:cNvSpPr txBox="1">
            <a:spLocks noGrp="1"/>
          </p:cNvSpPr>
          <p:nvPr>
            <p:ph type="subTitle" idx="1"/>
          </p:nvPr>
        </p:nvSpPr>
        <p:spPr>
          <a:xfrm>
            <a:off x="2256967" y="4391259"/>
            <a:ext cx="7677600" cy="668800"/>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a:t>Here is where your presentation begins</a:t>
            </a:r>
            <a:endParaRPr/>
          </a:p>
        </p:txBody>
      </p:sp>
      <p:sp>
        <p:nvSpPr>
          <p:cNvPr id="4" name="Rectangle 3">
            <a:extLst>
              <a:ext uri="{FF2B5EF4-FFF2-40B4-BE49-F238E27FC236}">
                <a16:creationId xmlns:a16="http://schemas.microsoft.com/office/drawing/2014/main" id="{423BCEE9-ED56-79DE-8FF1-AB481FF0C6D1}"/>
              </a:ext>
              <a:ext uri="{C183D7F6-B498-43B3-948B-1728B52AA6E4}">
                <adec:decorative xmlns:adec="http://schemas.microsoft.com/office/drawing/2017/decorative" val="1"/>
              </a:ext>
            </a:extLst>
          </p:cNvPr>
          <p:cNvSpPr/>
          <p:nvPr/>
        </p:nvSpPr>
        <p:spPr>
          <a:xfrm>
            <a:off x="0" y="6470"/>
            <a:ext cx="12192000" cy="6873079"/>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30" name="Picture 6" descr="Microsoft Engage 2022 | Mentorship Program | 2024 Batch - YouTube">
            <a:extLst>
              <a:ext uri="{FF2B5EF4-FFF2-40B4-BE49-F238E27FC236}">
                <a16:creationId xmlns:a16="http://schemas.microsoft.com/office/drawing/2014/main" id="{0D2F2FF9-C2BC-DA06-6A55-34006366DB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371" y="408152"/>
            <a:ext cx="10740792" cy="604169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4457C59B-1850-59A7-1CCB-378556C770F8}"/>
                  </a:ext>
                </a:extLst>
              </p14:cNvPr>
              <p14:cNvContentPartPr/>
              <p14:nvPr/>
            </p14:nvContentPartPr>
            <p14:xfrm>
              <a:off x="6590120" y="4966520"/>
              <a:ext cx="4380480" cy="416880"/>
            </p14:xfrm>
          </p:contentPart>
        </mc:Choice>
        <mc:Fallback xmlns="">
          <p:pic>
            <p:nvPicPr>
              <p:cNvPr id="5" name="Ink 4">
                <a:extLst>
                  <a:ext uri="{FF2B5EF4-FFF2-40B4-BE49-F238E27FC236}">
                    <a16:creationId xmlns:a16="http://schemas.microsoft.com/office/drawing/2014/main" id="{4457C59B-1850-59A7-1CCB-378556C770F8}"/>
                  </a:ext>
                </a:extLst>
              </p:cNvPr>
              <p:cNvPicPr/>
              <p:nvPr/>
            </p:nvPicPr>
            <p:blipFill>
              <a:blip r:embed="rId5"/>
              <a:stretch>
                <a:fillRect/>
              </a:stretch>
            </p:blipFill>
            <p:spPr>
              <a:xfrm>
                <a:off x="6527480" y="4903880"/>
                <a:ext cx="4506120" cy="542520"/>
              </a:xfrm>
              <a:prstGeom prst="rect">
                <a:avLst/>
              </a:prstGeom>
            </p:spPr>
          </p:pic>
        </mc:Fallback>
      </mc:AlternateContent>
    </p:spTree>
    <p:extLst>
      <p:ext uri="{BB962C8B-B14F-4D97-AF65-F5344CB8AC3E}">
        <p14:creationId xmlns:p14="http://schemas.microsoft.com/office/powerpoint/2010/main" val="4203445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15079"/>
            <a:ext cx="12192000" cy="6873079"/>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6470"/>
            <a:ext cx="12192000" cy="6873079"/>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152479" y="3281794"/>
            <a:ext cx="7887042" cy="1107996"/>
          </a:xfrm>
          <a:prstGeom prst="rect">
            <a:avLst/>
          </a:prstGeom>
          <a:noFill/>
        </p:spPr>
        <p:txBody>
          <a:bodyPr wrap="square" lIns="0" tIns="0" rIns="0" bIns="0" rtlCol="0">
            <a:spAutoFit/>
          </a:bodyPr>
          <a:lstStyle/>
          <a:p>
            <a:pPr algn="ctr">
              <a:tabLst>
                <a:tab pos="347663" algn="l"/>
              </a:tabLst>
            </a:pPr>
            <a:r>
              <a:rPr lang="en-US" sz="7200" b="1" dirty="0">
                <a:solidFill>
                  <a:schemeClr val="bg1"/>
                </a:solidFill>
                <a:latin typeface="Bookman Old Style (Headings)"/>
              </a:rPr>
              <a:t>DATA ANALYSIS</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chemeClr val="accent5">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chemeClr val="accent5">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
        <p:nvSpPr>
          <p:cNvPr id="4" name="TextBox 3">
            <a:extLst>
              <a:ext uri="{FF2B5EF4-FFF2-40B4-BE49-F238E27FC236}">
                <a16:creationId xmlns:a16="http://schemas.microsoft.com/office/drawing/2014/main" id="{8FECEB3C-5082-6074-862A-433FDE20FF1B}"/>
              </a:ext>
            </a:extLst>
          </p:cNvPr>
          <p:cNvSpPr txBox="1"/>
          <p:nvPr/>
        </p:nvSpPr>
        <p:spPr>
          <a:xfrm>
            <a:off x="2204509" y="5297765"/>
            <a:ext cx="7887041" cy="461665"/>
          </a:xfrm>
          <a:prstGeom prst="rect">
            <a:avLst/>
          </a:prstGeom>
          <a:noFill/>
        </p:spPr>
        <p:txBody>
          <a:bodyPr wrap="square" rtlCol="0">
            <a:spAutoFit/>
          </a:bodyPr>
          <a:lstStyle/>
          <a:p>
            <a:pPr algn="ctr"/>
            <a:r>
              <a:rPr lang="en-IN" sz="2400" b="1" dirty="0">
                <a:solidFill>
                  <a:schemeClr val="bg1">
                    <a:lumMod val="75000"/>
                  </a:schemeClr>
                </a:solidFill>
                <a:latin typeface="Biome Light (Body)"/>
              </a:rPr>
              <a:t>Presented By - Arishi Gupta</a:t>
            </a:r>
          </a:p>
        </p:txBody>
      </p:sp>
      <p:sp>
        <p:nvSpPr>
          <p:cNvPr id="12" name="TextBox 11">
            <a:extLst>
              <a:ext uri="{FF2B5EF4-FFF2-40B4-BE49-F238E27FC236}">
                <a16:creationId xmlns:a16="http://schemas.microsoft.com/office/drawing/2014/main" id="{A3F92B4C-DEAA-58D7-B6CB-36FD72F9A299}"/>
              </a:ext>
            </a:extLst>
          </p:cNvPr>
          <p:cNvSpPr txBox="1"/>
          <p:nvPr/>
        </p:nvSpPr>
        <p:spPr>
          <a:xfrm>
            <a:off x="2166500" y="4200959"/>
            <a:ext cx="7754941" cy="830997"/>
          </a:xfrm>
          <a:prstGeom prst="rect">
            <a:avLst/>
          </a:prstGeom>
          <a:noFill/>
        </p:spPr>
        <p:txBody>
          <a:bodyPr wrap="square" rtlCol="0">
            <a:spAutoFit/>
          </a:bodyPr>
          <a:lstStyle/>
          <a:p>
            <a:pPr algn="ctr"/>
            <a:r>
              <a:rPr lang="en-IN" sz="2400" dirty="0">
                <a:solidFill>
                  <a:schemeClr val="bg1">
                    <a:lumMod val="95000"/>
                  </a:schemeClr>
                </a:solidFill>
                <a:latin typeface="Bookman Old Style (Headings)"/>
              </a:rPr>
              <a:t>Of</a:t>
            </a:r>
            <a:br>
              <a:rPr lang="en-IN" sz="2400" dirty="0">
                <a:solidFill>
                  <a:schemeClr val="bg1">
                    <a:lumMod val="95000"/>
                  </a:schemeClr>
                </a:solidFill>
                <a:latin typeface="Bookman Old Style (Headings)"/>
              </a:rPr>
            </a:br>
            <a:r>
              <a:rPr lang="en-IN" sz="2400" dirty="0">
                <a:solidFill>
                  <a:schemeClr val="bg1">
                    <a:lumMod val="95000"/>
                  </a:schemeClr>
                </a:solidFill>
                <a:latin typeface="Bookman Old Style (Headings)"/>
              </a:rPr>
              <a:t>Automobile data set</a:t>
            </a:r>
          </a:p>
        </p:txBody>
      </p:sp>
    </p:spTree>
    <p:extLst>
      <p:ext uri="{BB962C8B-B14F-4D97-AF65-F5344CB8AC3E}">
        <p14:creationId xmlns:p14="http://schemas.microsoft.com/office/powerpoint/2010/main" val="735082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3A48F-6C9B-4B6F-9063-4E2B2F6CF465}"/>
              </a:ext>
            </a:extLst>
          </p:cNvPr>
          <p:cNvSpPr>
            <a:spLocks noGrp="1"/>
          </p:cNvSpPr>
          <p:nvPr>
            <p:ph type="title"/>
          </p:nvPr>
        </p:nvSpPr>
        <p:spPr>
          <a:xfrm>
            <a:off x="896829" y="396857"/>
            <a:ext cx="10156826" cy="1369591"/>
          </a:xfrm>
        </p:spPr>
        <p:txBody>
          <a:bodyPr/>
          <a:lstStyle/>
          <a:p>
            <a:r>
              <a:rPr lang="en-US" dirty="0">
                <a:solidFill>
                  <a:schemeClr val="bg1"/>
                </a:solidFill>
                <a:latin typeface="Bookman Old Style (Headings)"/>
              </a:rPr>
              <a:t>Introduction</a:t>
            </a:r>
          </a:p>
        </p:txBody>
      </p:sp>
      <p:sp>
        <p:nvSpPr>
          <p:cNvPr id="37" name="Slide Number Placeholder 36">
            <a:extLst>
              <a:ext uri="{FF2B5EF4-FFF2-40B4-BE49-F238E27FC236}">
                <a16:creationId xmlns:a16="http://schemas.microsoft.com/office/drawing/2014/main" id="{2448455D-834D-4F56-90F8-4F239B5CA790}"/>
              </a:ext>
            </a:extLst>
          </p:cNvPr>
          <p:cNvSpPr>
            <a:spLocks noGrp="1"/>
          </p:cNvSpPr>
          <p:nvPr>
            <p:ph type="sldNum" sz="quarter" idx="4"/>
          </p:nvPr>
        </p:nvSpPr>
        <p:spPr/>
        <p:txBody>
          <a:bodyPr/>
          <a:lstStyle/>
          <a:p>
            <a:fld id="{294A09A9-5501-47C1-A89A-A340965A2BE2}" type="slidenum">
              <a:rPr lang="en-US" smtClean="0"/>
              <a:pPr/>
              <a:t>3</a:t>
            </a:fld>
            <a:endParaRPr lang="en-US" dirty="0"/>
          </a:p>
        </p:txBody>
      </p:sp>
      <p:sp>
        <p:nvSpPr>
          <p:cNvPr id="4" name="TextBox 3">
            <a:extLst>
              <a:ext uri="{FF2B5EF4-FFF2-40B4-BE49-F238E27FC236}">
                <a16:creationId xmlns:a16="http://schemas.microsoft.com/office/drawing/2014/main" id="{6A3AAD61-73A1-2230-6E73-4B654DC11A08}"/>
              </a:ext>
            </a:extLst>
          </p:cNvPr>
          <p:cNvSpPr txBox="1"/>
          <p:nvPr/>
        </p:nvSpPr>
        <p:spPr>
          <a:xfrm>
            <a:off x="896829" y="1812531"/>
            <a:ext cx="10156826" cy="2862322"/>
          </a:xfrm>
          <a:prstGeom prst="rect">
            <a:avLst/>
          </a:prstGeom>
          <a:noFill/>
        </p:spPr>
        <p:txBody>
          <a:bodyPr wrap="square" rtlCol="0">
            <a:spAutoFit/>
          </a:bodyPr>
          <a:lstStyle/>
          <a:p>
            <a:pPr marL="342900" indent="-342900">
              <a:buFont typeface="Wingdings" panose="05000000000000000000" pitchFamily="2" charset="2"/>
              <a:buChar char="§"/>
            </a:pPr>
            <a:r>
              <a:rPr lang="en-US" sz="2000" dirty="0">
                <a:solidFill>
                  <a:schemeClr val="bg1"/>
                </a:solidFill>
                <a:latin typeface="Century" panose="02040604050505020304" pitchFamily="18" charset="0"/>
              </a:rPr>
              <a:t>Data analyzing is high in demand…</a:t>
            </a:r>
            <a:br>
              <a:rPr lang="en-US" sz="2000" dirty="0">
                <a:solidFill>
                  <a:schemeClr val="bg1"/>
                </a:solidFill>
                <a:latin typeface="Century" panose="02040604050505020304" pitchFamily="18" charset="0"/>
              </a:rPr>
            </a:br>
            <a:endParaRPr lang="en-US" sz="2000" dirty="0">
              <a:solidFill>
                <a:schemeClr val="bg1"/>
              </a:solidFill>
              <a:latin typeface="Century" panose="02040604050505020304" pitchFamily="18" charset="0"/>
            </a:endParaRPr>
          </a:p>
          <a:p>
            <a:pPr marL="342900" indent="-342900">
              <a:buFont typeface="Wingdings" panose="05000000000000000000" pitchFamily="2" charset="2"/>
              <a:buChar char="§"/>
            </a:pPr>
            <a:r>
              <a:rPr lang="en-US" sz="2000" dirty="0">
                <a:solidFill>
                  <a:schemeClr val="bg1"/>
                </a:solidFill>
                <a:latin typeface="Century" panose="02040604050505020304" pitchFamily="18" charset="0"/>
              </a:rPr>
              <a:t>Not everyone can go through those unending spreadsheets because not everyone can understand those numbers rather most of us can understand the things that are easy to understand visually, there comes data analysis.</a:t>
            </a:r>
          </a:p>
          <a:p>
            <a:pPr marL="342900" indent="-342900">
              <a:buFont typeface="Wingdings" panose="05000000000000000000" pitchFamily="2" charset="2"/>
              <a:buChar char="§"/>
            </a:pPr>
            <a:endParaRPr lang="en-US" sz="2000" dirty="0">
              <a:solidFill>
                <a:schemeClr val="bg1"/>
              </a:solidFill>
              <a:latin typeface="Century" panose="02040604050505020304" pitchFamily="18" charset="0"/>
            </a:endParaRPr>
          </a:p>
          <a:p>
            <a:pPr marL="342900" indent="-342900">
              <a:buFont typeface="Wingdings" panose="05000000000000000000" pitchFamily="2" charset="2"/>
              <a:buChar char="§"/>
            </a:pPr>
            <a:r>
              <a:rPr lang="en-US" sz="2000" dirty="0">
                <a:solidFill>
                  <a:schemeClr val="bg1"/>
                </a:solidFill>
                <a:latin typeface="Century" panose="02040604050505020304" pitchFamily="18" charset="0"/>
              </a:rPr>
              <a:t>Data analysis is a process of inspecting, cleansing, transforming, and modelling data with the goal of discovering useful information, informing conclusions, and supporting decision-making.</a:t>
            </a:r>
          </a:p>
        </p:txBody>
      </p:sp>
      <p:pic>
        <p:nvPicPr>
          <p:cNvPr id="2050" name="Picture 2" descr="What is Data Analytics? | Introduction to Data Analysis | Edureka">
            <a:extLst>
              <a:ext uri="{FF2B5EF4-FFF2-40B4-BE49-F238E27FC236}">
                <a16:creationId xmlns:a16="http://schemas.microsoft.com/office/drawing/2014/main" id="{E63F5448-F53E-3B89-ACEB-9D6A816BD633}"/>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379" t="3667" r="1151" b="8215"/>
          <a:stretch/>
        </p:blipFill>
        <p:spPr bwMode="auto">
          <a:xfrm>
            <a:off x="1943099" y="4413159"/>
            <a:ext cx="7914133" cy="243894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BEB3EBBD-EF38-4F3B-7C46-2A750B26394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31146" y="5558724"/>
            <a:ext cx="740624" cy="7406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50706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BC9C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F3B3B6C5-748F-437C-AE76-DB11FEA99E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197CEB5D-9BB2-475C-BA8D-AC88BB8C97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58724" y="457200"/>
            <a:ext cx="11274552" cy="59436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3A3080-6ED7-8E78-6A9E-560A127C7E94}"/>
              </a:ext>
            </a:extLst>
          </p:cNvPr>
          <p:cNvSpPr>
            <a:spLocks noGrp="1"/>
          </p:cNvSpPr>
          <p:nvPr>
            <p:ph type="title"/>
          </p:nvPr>
        </p:nvSpPr>
        <p:spPr>
          <a:xfrm>
            <a:off x="824950" y="663086"/>
            <a:ext cx="10258226" cy="1222511"/>
          </a:xfrm>
        </p:spPr>
        <p:txBody>
          <a:bodyPr vert="horz" lIns="91440" tIns="45720" rIns="91440" bIns="45720" rtlCol="0" anchor="ctr">
            <a:normAutofit/>
          </a:bodyPr>
          <a:lstStyle/>
          <a:p>
            <a:pPr algn="ctr"/>
            <a:r>
              <a:rPr lang="en-US" sz="7200" dirty="0">
                <a:solidFill>
                  <a:schemeClr val="tx1">
                    <a:lumMod val="95000"/>
                    <a:lumOff val="5000"/>
                  </a:schemeClr>
                </a:solidFill>
              </a:rPr>
              <a:t>Technology Stack</a:t>
            </a:r>
          </a:p>
        </p:txBody>
      </p:sp>
      <p:cxnSp>
        <p:nvCxnSpPr>
          <p:cNvPr id="16" name="Straight Connector 15">
            <a:extLst>
              <a:ext uri="{FF2B5EF4-FFF2-40B4-BE49-F238E27FC236}">
                <a16:creationId xmlns:a16="http://schemas.microsoft.com/office/drawing/2014/main" id="{BB14AD1F-ADD5-46E7-966F-4C0290232F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5891" y="2057399"/>
            <a:ext cx="0" cy="27432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DB0E23DB-4467-EAF4-C6C0-861B757D1405}"/>
              </a:ext>
            </a:extLst>
          </p:cNvPr>
          <p:cNvPicPr>
            <a:picLocks noChangeAspect="1"/>
          </p:cNvPicPr>
          <p:nvPr/>
        </p:nvPicPr>
        <p:blipFill>
          <a:blip r:embed="rId2"/>
          <a:stretch>
            <a:fillRect/>
          </a:stretch>
        </p:blipFill>
        <p:spPr>
          <a:xfrm>
            <a:off x="1441359" y="2651016"/>
            <a:ext cx="1773927" cy="1773927"/>
          </a:xfrm>
          <a:prstGeom prst="rect">
            <a:avLst/>
          </a:prstGeom>
        </p:spPr>
      </p:pic>
      <p:pic>
        <p:nvPicPr>
          <p:cNvPr id="4104" name="Picture 8">
            <a:extLst>
              <a:ext uri="{FF2B5EF4-FFF2-40B4-BE49-F238E27FC236}">
                <a16:creationId xmlns:a16="http://schemas.microsoft.com/office/drawing/2014/main" id="{05FE3290-1F0A-0715-0A3D-E2FABBCD062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15006" y="4816766"/>
            <a:ext cx="928259" cy="928259"/>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Image">
            <a:extLst>
              <a:ext uri="{FF2B5EF4-FFF2-40B4-BE49-F238E27FC236}">
                <a16:creationId xmlns:a16="http://schemas.microsoft.com/office/drawing/2014/main" id="{7549F31F-3B95-C128-BCC8-C3789EB7BE5B}"/>
              </a:ext>
            </a:extLst>
          </p:cNvPr>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9959" b="90249" l="7413" r="92867">
                        <a14:foregroundMark x1="11469" y1="83195" x2="11469" y2="83195"/>
                        <a14:foregroundMark x1="7972" y1="81950" x2="7972" y2="81950"/>
                        <a14:foregroundMark x1="7552" y1="90249" x2="7552" y2="90249"/>
                        <a14:foregroundMark x1="13147" y1="89627" x2="13147" y2="89627"/>
                        <a14:foregroundMark x1="18881" y1="84025" x2="18881" y2="84025"/>
                        <a14:foregroundMark x1="24755" y1="85270" x2="24755" y2="85270"/>
                        <a14:foregroundMark x1="24755" y1="82158" x2="24755" y2="82158"/>
                        <a14:foregroundMark x1="26993" y1="84647" x2="26993" y2="84647"/>
                        <a14:foregroundMark x1="29930" y1="84855" x2="29930" y2="84855"/>
                        <a14:foregroundMark x1="32867" y1="84855" x2="32867" y2="84855"/>
                        <a14:foregroundMark x1="36783" y1="84855" x2="36783" y2="84855"/>
                        <a14:foregroundMark x1="40559" y1="84855" x2="40559" y2="84855"/>
                        <a14:foregroundMark x1="44476" y1="82780" x2="44476" y2="82780"/>
                        <a14:foregroundMark x1="64196" y1="83817" x2="64196" y2="83817"/>
                        <a14:foregroundMark x1="69371" y1="84855" x2="69371" y2="84855"/>
                        <a14:foregroundMark x1="72727" y1="85062" x2="72727" y2="85062"/>
                        <a14:foregroundMark x1="78741" y1="86307" x2="78741" y2="86307"/>
                        <a14:foregroundMark x1="83077" y1="85270" x2="83077" y2="85270"/>
                        <a14:foregroundMark x1="88112" y1="83610" x2="88112" y2="83610"/>
                        <a14:foregroundMark x1="92867" y1="83195" x2="92867" y2="83195"/>
                        <a14:backgroundMark x1="33986" y1="86515" x2="33986" y2="86515"/>
                        <a14:backgroundMark x1="41259" y1="87344" x2="41259" y2="87344"/>
                        <a14:backgroundMark x1="65874" y1="84440" x2="65874" y2="84440"/>
                        <a14:backgroundMark x1="70769" y1="87759" x2="70769" y2="87759"/>
                        <a14:backgroundMark x1="80420" y1="85892" x2="80420" y2="85892"/>
                        <a14:backgroundMark x1="89371" y1="83610" x2="89371" y2="83610"/>
                        <a14:backgroundMark x1="89510" y1="88174" x2="89510" y2="88174"/>
                      </a14:backgroundRemoval>
                    </a14:imgEffect>
                  </a14:imgLayer>
                </a14:imgProps>
              </a:ext>
              <a:ext uri="{28A0092B-C50C-407E-A947-70E740481C1C}">
                <a14:useLocalDpi xmlns:a14="http://schemas.microsoft.com/office/drawing/2010/main" val="0"/>
              </a:ext>
            </a:extLst>
          </a:blip>
          <a:srcRect/>
          <a:stretch>
            <a:fillRect/>
          </a:stretch>
        </p:blipFill>
        <p:spPr bwMode="auto">
          <a:xfrm>
            <a:off x="7875916" y="4856401"/>
            <a:ext cx="1469154" cy="983725"/>
          </a:xfrm>
          <a:prstGeom prst="rect">
            <a:avLst/>
          </a:prstGeom>
          <a:noFill/>
          <a:extLst>
            <a:ext uri="{909E8E84-426E-40DD-AFC4-6F175D3DCCD1}">
              <a14:hiddenFill xmlns:a14="http://schemas.microsoft.com/office/drawing/2010/main">
                <a:solidFill>
                  <a:srgbClr val="FFFFFF"/>
                </a:solidFill>
              </a14:hiddenFill>
            </a:ext>
          </a:extLst>
        </p:spPr>
      </p:pic>
      <p:pic>
        <p:nvPicPr>
          <p:cNvPr id="4110" name="Picture 14" descr="Why Entrepreneurs Should Master Basic Excel - Transparent Microsoft Excel  Logo - Free Transparent PNG Clipart Images Download">
            <a:extLst>
              <a:ext uri="{FF2B5EF4-FFF2-40B4-BE49-F238E27FC236}">
                <a16:creationId xmlns:a16="http://schemas.microsoft.com/office/drawing/2014/main" id="{14EA0620-91AB-59C1-67BB-C085822D17EE}"/>
              </a:ext>
            </a:extLst>
          </p:cNvPr>
          <p:cNvPicPr>
            <a:picLocks noChangeAspect="1" noChangeArrowheads="1"/>
          </p:cNvPicPr>
          <p:nvPr/>
        </p:nvPicPr>
        <p:blipFill rotWithShape="1">
          <a:blip r:embed="rId6" cstate="print">
            <a:extLst>
              <a:ext uri="{BEBA8EAE-BF5A-486C-A8C5-ECC9F3942E4B}">
                <a14:imgProps xmlns:a14="http://schemas.microsoft.com/office/drawing/2010/main">
                  <a14:imgLayer r:embed="rId7">
                    <a14:imgEffect>
                      <a14:backgroundRemoval t="9786" b="89602" l="18214" r="82381">
                        <a14:foregroundMark x1="18333" y1="49541" x2="18333" y2="49541"/>
                        <a14:foregroundMark x1="40476" y1="30887" x2="40476" y2="30887"/>
                        <a14:foregroundMark x1="40357" y1="42202" x2="40357" y2="42202"/>
                        <a14:foregroundMark x1="39524" y1="50153" x2="39524" y2="50153"/>
                        <a14:foregroundMark x1="39762" y1="59939" x2="39762" y2="59939"/>
                        <a14:foregroundMark x1="40238" y1="70031" x2="40238" y2="70031"/>
                        <a14:foregroundMark x1="56429" y1="50765" x2="56429" y2="50765"/>
                        <a14:foregroundMark x1="64762" y1="53517" x2="64762" y2="53517"/>
                        <a14:foregroundMark x1="69048" y1="53823" x2="69048" y2="53823"/>
                        <a14:foregroundMark x1="75119" y1="51682" x2="75119" y2="51682"/>
                        <a14:foregroundMark x1="82381" y1="47401" x2="82381" y2="47401"/>
                      </a14:backgroundRemoval>
                    </a14:imgEffect>
                  </a14:imgLayer>
                </a14:imgProps>
              </a:ext>
              <a:ext uri="{28A0092B-C50C-407E-A947-70E740481C1C}">
                <a14:useLocalDpi xmlns:a14="http://schemas.microsoft.com/office/drawing/2010/main" val="0"/>
              </a:ext>
            </a:extLst>
          </a:blip>
          <a:srcRect l="13418" t="9478" r="14266" b="12033"/>
          <a:stretch/>
        </p:blipFill>
        <p:spPr bwMode="auto">
          <a:xfrm>
            <a:off x="4280088" y="4929450"/>
            <a:ext cx="1414932" cy="597828"/>
          </a:xfrm>
          <a:prstGeom prst="rect">
            <a:avLst/>
          </a:prstGeom>
          <a:noFill/>
          <a:extLst>
            <a:ext uri="{909E8E84-426E-40DD-AFC4-6F175D3DCCD1}">
              <a14:hiddenFill xmlns:a14="http://schemas.microsoft.com/office/drawing/2010/main">
                <a:solidFill>
                  <a:srgbClr val="FFFFFF"/>
                </a:solidFill>
              </a14:hiddenFill>
            </a:ext>
          </a:extLst>
        </p:spPr>
      </p:pic>
      <p:pic>
        <p:nvPicPr>
          <p:cNvPr id="4114" name="Picture 18" descr="277,626 Arrow Photos - Free &amp; Royalty-Free Stock Photos from Dreamstime">
            <a:extLst>
              <a:ext uri="{FF2B5EF4-FFF2-40B4-BE49-F238E27FC236}">
                <a16:creationId xmlns:a16="http://schemas.microsoft.com/office/drawing/2014/main" id="{77CD727D-DC6F-DE8C-50B9-1646094325B0}"/>
              </a:ext>
            </a:extLst>
          </p:cNvPr>
          <p:cNvPicPr>
            <a:picLocks noChangeAspect="1" noChangeArrowheads="1"/>
          </p:cNvPicPr>
          <p:nvPr/>
        </p:nvPicPr>
        <p:blipFill rotWithShape="1">
          <a:blip r:embed="rId8" cstate="print">
            <a:extLst>
              <a:ext uri="{BEBA8EAE-BF5A-486C-A8C5-ECC9F3942E4B}">
                <a14:imgProps xmlns:a14="http://schemas.microsoft.com/office/drawing/2010/main">
                  <a14:imgLayer r:embed="rId9">
                    <a14:imgEffect>
                      <a14:backgroundRemoval t="45987" b="63223" l="86266" r="98474"/>
                    </a14:imgEffect>
                  </a14:imgLayer>
                </a14:imgProps>
              </a:ext>
              <a:ext uri="{28A0092B-C50C-407E-A947-70E740481C1C}">
                <a14:useLocalDpi xmlns:a14="http://schemas.microsoft.com/office/drawing/2010/main" val="0"/>
              </a:ext>
            </a:extLst>
          </a:blip>
          <a:srcRect l="84740" t="43833" b="34622"/>
          <a:stretch/>
        </p:blipFill>
        <p:spPr bwMode="auto">
          <a:xfrm>
            <a:off x="5820602" y="5089251"/>
            <a:ext cx="550796" cy="259013"/>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8" descr="277,626 Arrow Photos - Free &amp; Royalty-Free Stock Photos from Dreamstime">
            <a:extLst>
              <a:ext uri="{FF2B5EF4-FFF2-40B4-BE49-F238E27FC236}">
                <a16:creationId xmlns:a16="http://schemas.microsoft.com/office/drawing/2014/main" id="{98761540-E577-F434-B246-F433BEB2891F}"/>
              </a:ext>
            </a:extLst>
          </p:cNvPr>
          <p:cNvPicPr>
            <a:picLocks noChangeAspect="1" noChangeArrowheads="1"/>
          </p:cNvPicPr>
          <p:nvPr/>
        </p:nvPicPr>
        <p:blipFill rotWithShape="1">
          <a:blip r:embed="rId8" cstate="print">
            <a:extLst>
              <a:ext uri="{BEBA8EAE-BF5A-486C-A8C5-ECC9F3942E4B}">
                <a14:imgProps xmlns:a14="http://schemas.microsoft.com/office/drawing/2010/main">
                  <a14:imgLayer r:embed="rId9">
                    <a14:imgEffect>
                      <a14:backgroundRemoval t="45987" b="63223" l="86266" r="98474"/>
                    </a14:imgEffect>
                  </a14:imgLayer>
                </a14:imgProps>
              </a:ext>
              <a:ext uri="{28A0092B-C50C-407E-A947-70E740481C1C}">
                <a14:useLocalDpi xmlns:a14="http://schemas.microsoft.com/office/drawing/2010/main" val="0"/>
              </a:ext>
            </a:extLst>
          </a:blip>
          <a:srcRect l="84740" t="43833" b="34622"/>
          <a:stretch/>
        </p:blipFill>
        <p:spPr bwMode="auto">
          <a:xfrm>
            <a:off x="7604148" y="5098857"/>
            <a:ext cx="550796" cy="259013"/>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8" descr="277,626 Arrow Photos - Free &amp; Royalty-Free Stock Photos from Dreamstime">
            <a:extLst>
              <a:ext uri="{FF2B5EF4-FFF2-40B4-BE49-F238E27FC236}">
                <a16:creationId xmlns:a16="http://schemas.microsoft.com/office/drawing/2014/main" id="{380365C8-698F-A2DB-24C9-19C0B2E89238}"/>
              </a:ext>
            </a:extLst>
          </p:cNvPr>
          <p:cNvPicPr>
            <a:picLocks noChangeAspect="1" noChangeArrowheads="1"/>
          </p:cNvPicPr>
          <p:nvPr/>
        </p:nvPicPr>
        <p:blipFill rotWithShape="1">
          <a:blip r:embed="rId8" cstate="print">
            <a:extLst>
              <a:ext uri="{BEBA8EAE-BF5A-486C-A8C5-ECC9F3942E4B}">
                <a14:imgProps xmlns:a14="http://schemas.microsoft.com/office/drawing/2010/main">
                  <a14:imgLayer r:embed="rId9">
                    <a14:imgEffect>
                      <a14:backgroundRemoval t="45987" b="63223" l="86266" r="98474"/>
                    </a14:imgEffect>
                  </a14:imgLayer>
                </a14:imgProps>
              </a:ext>
              <a:ext uri="{28A0092B-C50C-407E-A947-70E740481C1C}">
                <a14:useLocalDpi xmlns:a14="http://schemas.microsoft.com/office/drawing/2010/main" val="0"/>
              </a:ext>
            </a:extLst>
          </a:blip>
          <a:srcRect l="84740" t="43833" b="34622"/>
          <a:stretch/>
        </p:blipFill>
        <p:spPr bwMode="auto">
          <a:xfrm>
            <a:off x="9046836" y="5098856"/>
            <a:ext cx="550796" cy="259013"/>
          </a:xfrm>
          <a:prstGeom prst="rect">
            <a:avLst/>
          </a:prstGeom>
          <a:noFill/>
          <a:extLst>
            <a:ext uri="{909E8E84-426E-40DD-AFC4-6F175D3DCCD1}">
              <a14:hiddenFill xmlns:a14="http://schemas.microsoft.com/office/drawing/2010/main">
                <a:solidFill>
                  <a:srgbClr val="FFFFFF"/>
                </a:solidFill>
              </a14:hiddenFill>
            </a:ext>
          </a:extLst>
        </p:spPr>
      </p:pic>
      <p:pic>
        <p:nvPicPr>
          <p:cNvPr id="4116" name="Picture 20" descr="5 Quick Ways To Speed Up Your Power BI Dashboard | by ZhongTr0n | Towards  Data Science">
            <a:extLst>
              <a:ext uri="{FF2B5EF4-FFF2-40B4-BE49-F238E27FC236}">
                <a16:creationId xmlns:a16="http://schemas.microsoft.com/office/drawing/2014/main" id="{B27138F7-D963-B0DF-E519-B5FCEA2AA89C}"/>
              </a:ext>
            </a:extLst>
          </p:cNvPr>
          <p:cNvPicPr>
            <a:picLocks noChangeAspect="1" noChangeArrowheads="1"/>
          </p:cNvPicPr>
          <p:nvPr/>
        </p:nvPicPr>
        <p:blipFill rotWithShape="1">
          <a:blip r:embed="rId10" cstate="print">
            <a:extLst>
              <a:ext uri="{BEBA8EAE-BF5A-486C-A8C5-ECC9F3942E4B}">
                <a14:imgProps xmlns:a14="http://schemas.microsoft.com/office/drawing/2010/main">
                  <a14:imgLayer r:embed="rId11">
                    <a14:imgEffect>
                      <a14:backgroundRemoval t="13158" b="95263" l="41251" r="97150">
                        <a14:foregroundMark x1="49169" y1="46579" x2="49169" y2="46579"/>
                        <a14:foregroundMark x1="49169" y1="46579" x2="49169" y2="60789"/>
                        <a14:foregroundMark x1="49169" y1="60789" x2="49644" y2="42105"/>
                        <a14:foregroundMark x1="49644" y1="42105" x2="49565" y2="42105"/>
                        <a14:foregroundMark x1="59778" y1="43684" x2="54078" y2="47632"/>
                        <a14:foregroundMark x1="54078" y1="47632" x2="55819" y2="45263"/>
                        <a14:foregroundMark x1="54790" y1="37895" x2="49802" y2="49211"/>
                        <a14:foregroundMark x1="49802" y1="49211" x2="52177" y2="51316"/>
                        <a14:foregroundMark x1="49881" y1="38947" x2="47110" y2="50000"/>
                        <a14:foregroundMark x1="47110" y1="50000" x2="46002" y2="41316"/>
                        <a14:foregroundMark x1="45210" y1="33684" x2="44260" y2="80526"/>
                        <a14:foregroundMark x1="44260" y1="80526" x2="44260" y2="80526"/>
                        <a14:foregroundMark x1="42439" y1="19474" x2="42280" y2="86842"/>
                        <a14:foregroundMark x1="41726" y1="50526" x2="41726" y2="50526"/>
                        <a14:foregroundMark x1="67458" y1="15526" x2="67458" y2="15526"/>
                        <a14:foregroundMark x1="65162" y1="14737" x2="65162" y2="14737"/>
                        <a14:foregroundMark x1="41805" y1="17632" x2="51148" y2="13947"/>
                        <a14:foregroundMark x1="51148" y1="13947" x2="51702" y2="13947"/>
                        <a14:foregroundMark x1="51544" y1="13947" x2="55819" y2="15000"/>
                        <a14:foregroundMark x1="55819" y1="15000" x2="59145" y2="14474"/>
                        <a14:foregroundMark x1="59066" y1="14474" x2="63895" y2="14211"/>
                        <a14:foregroundMark x1="63895" y1="14211" x2="67221" y2="15000"/>
                        <a14:foregroundMark x1="67221" y1="15000" x2="71734" y2="14474"/>
                        <a14:foregroundMark x1="71734" y1="14474" x2="78306" y2="16053"/>
                        <a14:foregroundMark x1="77989" y1="14737" x2="80127" y2="26842"/>
                        <a14:foregroundMark x1="80127" y1="26842" x2="79968" y2="42368"/>
                        <a14:foregroundMark x1="79968" y1="42368" x2="83927" y2="37895"/>
                        <a14:foregroundMark x1="83927" y1="37895" x2="89628" y2="37895"/>
                        <a14:foregroundMark x1="89628" y1="37895" x2="93983" y2="37632"/>
                        <a14:foregroundMark x1="93983" y1="37632" x2="96754" y2="50263"/>
                        <a14:foregroundMark x1="96754" y1="50263" x2="96833" y2="83947"/>
                        <a14:foregroundMark x1="96833" y1="83947" x2="91053" y2="92895"/>
                        <a14:foregroundMark x1="91053" y1="92895" x2="45131" y2="92368"/>
                        <a14:foregroundMark x1="45131" y1="92368" x2="41409" y2="86579"/>
                        <a14:foregroundMark x1="41409" y1="86579" x2="41647" y2="17895"/>
                        <a14:foregroundMark x1="67221" y1="87105" x2="66667" y2="63947"/>
                        <a14:foregroundMark x1="66667" y1="63947" x2="69517" y2="47105"/>
                        <a14:foregroundMark x1="69517" y1="47105" x2="73872" y2="48947"/>
                        <a14:foregroundMark x1="73872" y1="48947" x2="75534" y2="81579"/>
                        <a14:foregroundMark x1="75534" y1="81579" x2="74505" y2="86316"/>
                        <a14:foregroundMark x1="74268" y1="51316" x2="75139" y2="38158"/>
                        <a14:foregroundMark x1="75139" y1="38158" x2="79572" y2="38158"/>
                        <a14:foregroundMark x1="79572" y1="38158" x2="79810" y2="37895"/>
                        <a14:foregroundMark x1="93428" y1="35789" x2="96833" y2="46842"/>
                        <a14:foregroundMark x1="96833" y1="46842" x2="96437" y2="89737"/>
                        <a14:foregroundMark x1="96437" y1="89737" x2="92557" y2="81053"/>
                        <a14:foregroundMark x1="92557" y1="81053" x2="93270" y2="50789"/>
                        <a14:foregroundMark x1="93270" y1="50789" x2="94220" y2="37895"/>
                        <a14:foregroundMark x1="94616" y1="37632" x2="97070" y2="60526"/>
                        <a14:foregroundMark x1="97070" y1="60526" x2="97150" y2="81316"/>
                        <a14:foregroundMark x1="97150" y1="81316" x2="95804" y2="93947"/>
                        <a14:foregroundMark x1="42201" y1="95000" x2="46002" y2="95263"/>
                      </a14:backgroundRemoval>
                    </a14:imgEffect>
                  </a14:imgLayer>
                </a14:imgProps>
              </a:ext>
              <a:ext uri="{28A0092B-C50C-407E-A947-70E740481C1C}">
                <a14:useLocalDpi xmlns:a14="http://schemas.microsoft.com/office/drawing/2010/main" val="0"/>
              </a:ext>
            </a:extLst>
          </a:blip>
          <a:srcRect l="39106" t="8356" r="912"/>
          <a:stretch/>
        </p:blipFill>
        <p:spPr bwMode="auto">
          <a:xfrm>
            <a:off x="9616838" y="4781393"/>
            <a:ext cx="1971092" cy="107314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7" name="Diagram 16">
            <a:extLst>
              <a:ext uri="{FF2B5EF4-FFF2-40B4-BE49-F238E27FC236}">
                <a16:creationId xmlns:a16="http://schemas.microsoft.com/office/drawing/2014/main" id="{32383CC0-9B90-4821-9D58-4DCEB2376453}"/>
              </a:ext>
            </a:extLst>
          </p:cNvPr>
          <p:cNvGraphicFramePr/>
          <p:nvPr>
            <p:extLst>
              <p:ext uri="{D42A27DB-BD31-4B8C-83A1-F6EECF244321}">
                <p14:modId xmlns:p14="http://schemas.microsoft.com/office/powerpoint/2010/main" val="1757533493"/>
              </p:ext>
            </p:extLst>
          </p:nvPr>
        </p:nvGraphicFramePr>
        <p:xfrm>
          <a:off x="3831695" y="1638190"/>
          <a:ext cx="7901581" cy="3799581"/>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858094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3C8C0"/>
        </a:solidFill>
        <a:effectLst/>
      </p:bgPr>
    </p:bg>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AA7B234E-FE17-4087-92FD-3802CA26E967}"/>
              </a:ext>
            </a:extLst>
          </p:cNvPr>
          <p:cNvSpPr>
            <a:spLocks noGrp="1"/>
          </p:cNvSpPr>
          <p:nvPr>
            <p:ph type="sldNum" sz="quarter" idx="4"/>
          </p:nvPr>
        </p:nvSpPr>
        <p:spPr/>
        <p:txBody>
          <a:bodyPr/>
          <a:lstStyle/>
          <a:p>
            <a:fld id="{294A09A9-5501-47C1-A89A-A340965A2BE2}" type="slidenum">
              <a:rPr lang="en-US" smtClean="0"/>
              <a:pPr/>
              <a:t>5</a:t>
            </a:fld>
            <a:endParaRPr lang="en-US" dirty="0"/>
          </a:p>
        </p:txBody>
      </p:sp>
      <p:sp>
        <p:nvSpPr>
          <p:cNvPr id="6" name="TextBox 5">
            <a:extLst>
              <a:ext uri="{FF2B5EF4-FFF2-40B4-BE49-F238E27FC236}">
                <a16:creationId xmlns:a16="http://schemas.microsoft.com/office/drawing/2014/main" id="{E1601608-3C84-EB6B-8F4E-A4A609DC3044}"/>
              </a:ext>
            </a:extLst>
          </p:cNvPr>
          <p:cNvSpPr txBox="1"/>
          <p:nvPr/>
        </p:nvSpPr>
        <p:spPr>
          <a:xfrm>
            <a:off x="581374" y="759920"/>
            <a:ext cx="11029249" cy="677108"/>
          </a:xfrm>
          <a:prstGeom prst="rect">
            <a:avLst/>
          </a:prstGeom>
          <a:noFill/>
        </p:spPr>
        <p:txBody>
          <a:bodyPr wrap="square" lIns="0" tIns="0" rIns="0" bIns="0" rtlCol="0">
            <a:spAutoFit/>
          </a:bodyPr>
          <a:lstStyle/>
          <a:p>
            <a:pPr algn="ctr">
              <a:tabLst>
                <a:tab pos="347663" algn="l"/>
              </a:tabLst>
            </a:pPr>
            <a:r>
              <a:rPr lang="en-US" sz="4400" b="1" dirty="0">
                <a:solidFill>
                  <a:schemeClr val="tx1">
                    <a:lumMod val="95000"/>
                    <a:lumOff val="5000"/>
                  </a:schemeClr>
                </a:solidFill>
                <a:latin typeface="Bookman Old Style (Headings)"/>
              </a:rPr>
              <a:t>Steps Followed during development</a:t>
            </a:r>
          </a:p>
        </p:txBody>
      </p:sp>
      <p:sp>
        <p:nvSpPr>
          <p:cNvPr id="10" name="Text Placeholder 1">
            <a:extLst>
              <a:ext uri="{FF2B5EF4-FFF2-40B4-BE49-F238E27FC236}">
                <a16:creationId xmlns:a16="http://schemas.microsoft.com/office/drawing/2014/main" id="{D0237D89-8200-1D3A-98F4-93C24140D0D7}"/>
              </a:ext>
            </a:extLst>
          </p:cNvPr>
          <p:cNvSpPr txBox="1">
            <a:spLocks/>
          </p:cNvSpPr>
          <p:nvPr/>
        </p:nvSpPr>
        <p:spPr>
          <a:xfrm>
            <a:off x="324125" y="1913485"/>
            <a:ext cx="11543745" cy="4573497"/>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buFont typeface="Arial" panose="020B0604020202020204" pitchFamily="34" charset="0"/>
              <a:buNone/>
              <a:defRPr sz="2000" kern="1200">
                <a:solidFill>
                  <a:schemeClr val="accent2">
                    <a:lumMod val="50000"/>
                  </a:schemeClr>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pPr>
            <a:r>
              <a:rPr lang="en-US" sz="1800" b="1" dirty="0">
                <a:solidFill>
                  <a:schemeClr val="tx1">
                    <a:lumMod val="95000"/>
                    <a:lumOff val="5000"/>
                  </a:schemeClr>
                </a:solidFill>
                <a:latin typeface="Century" panose="02040604050505020304" pitchFamily="18" charset="0"/>
              </a:rPr>
              <a:t>Analyzing the attributes  </a:t>
            </a:r>
            <a:r>
              <a:rPr lang="en-US" sz="1800" dirty="0">
                <a:solidFill>
                  <a:schemeClr val="tx1">
                    <a:lumMod val="95000"/>
                    <a:lumOff val="5000"/>
                  </a:schemeClr>
                </a:solidFill>
                <a:latin typeface="Century" panose="02040604050505020304" pitchFamily="18" charset="0"/>
              </a:rPr>
              <a:t>provided in the given data set and then requirement analysis is carried out</a:t>
            </a:r>
          </a:p>
          <a:p>
            <a:pPr marL="457200" indent="-457200">
              <a:buFont typeface="+mj-lt"/>
              <a:buAutoNum type="arabicPeriod"/>
            </a:pPr>
            <a:r>
              <a:rPr lang="en-US" sz="1800" dirty="0">
                <a:solidFill>
                  <a:schemeClr val="tx1">
                    <a:lumMod val="95000"/>
                    <a:lumOff val="5000"/>
                  </a:schemeClr>
                </a:solidFill>
                <a:latin typeface="Century" panose="02040604050505020304" pitchFamily="18" charset="0"/>
              </a:rPr>
              <a:t>Imported the data set into SQL Server 2014 where data cleansing , normalization and elimination of data redundancy is carried out followed by  applying  constraints that increase the data consistency / quality</a:t>
            </a:r>
          </a:p>
          <a:p>
            <a:pPr marL="457200" indent="-457200">
              <a:buFont typeface="+mj-lt"/>
              <a:buAutoNum type="arabicPeriod"/>
            </a:pPr>
            <a:r>
              <a:rPr lang="en-US" sz="1800" dirty="0">
                <a:solidFill>
                  <a:schemeClr val="tx1">
                    <a:lumMod val="95000"/>
                    <a:lumOff val="5000"/>
                  </a:schemeClr>
                </a:solidFill>
                <a:latin typeface="Century" panose="02040604050505020304" pitchFamily="18" charset="0"/>
              </a:rPr>
              <a:t>With the help of  PL/SQL , develop the  logics to add additional information like  target, sales month / Year wise etc. to generate various kind of decision-making reports / Charts</a:t>
            </a:r>
          </a:p>
          <a:p>
            <a:pPr marL="457200" indent="-457200">
              <a:buFont typeface="+mj-lt"/>
              <a:buAutoNum type="arabicPeriod"/>
            </a:pPr>
            <a:r>
              <a:rPr lang="en-US" sz="1800" dirty="0">
                <a:solidFill>
                  <a:schemeClr val="tx1">
                    <a:lumMod val="95000"/>
                    <a:lumOff val="5000"/>
                  </a:schemeClr>
                </a:solidFill>
                <a:latin typeface="Century" panose="02040604050505020304" pitchFamily="18" charset="0"/>
              </a:rPr>
              <a:t>Include the concept of </a:t>
            </a:r>
            <a:r>
              <a:rPr lang="en-US" sz="1800" b="1" dirty="0">
                <a:solidFill>
                  <a:schemeClr val="tx1">
                    <a:lumMod val="95000"/>
                    <a:lumOff val="5000"/>
                  </a:schemeClr>
                </a:solidFill>
                <a:latin typeface="Century" panose="02040604050505020304" pitchFamily="18" charset="0"/>
              </a:rPr>
              <a:t>ranking system </a:t>
            </a:r>
            <a:r>
              <a:rPr lang="en-US" sz="1800" dirty="0">
                <a:solidFill>
                  <a:schemeClr val="tx1">
                    <a:lumMod val="95000"/>
                    <a:lumOff val="5000"/>
                  </a:schemeClr>
                </a:solidFill>
                <a:latin typeface="Century" panose="02040604050505020304" pitchFamily="18" charset="0"/>
              </a:rPr>
              <a:t>bases on some special features some automobiles had.</a:t>
            </a:r>
          </a:p>
          <a:p>
            <a:pPr marL="457200" indent="-457200">
              <a:buFont typeface="+mj-lt"/>
              <a:buAutoNum type="arabicPeriod"/>
            </a:pPr>
            <a:r>
              <a:rPr lang="en-US" sz="1800" dirty="0">
                <a:solidFill>
                  <a:schemeClr val="tx1">
                    <a:lumMod val="95000"/>
                    <a:lumOff val="5000"/>
                  </a:schemeClr>
                </a:solidFill>
                <a:latin typeface="Century" panose="02040604050505020304" pitchFamily="18" charset="0"/>
              </a:rPr>
              <a:t>This dataset is further used in Microsoft Power BI tool  and  developed reports/charts  based on </a:t>
            </a:r>
            <a:r>
              <a:rPr lang="en-US" sz="1800" b="1" dirty="0">
                <a:solidFill>
                  <a:schemeClr val="tx1">
                    <a:lumMod val="95000"/>
                    <a:lumOff val="5000"/>
                  </a:schemeClr>
                </a:solidFill>
                <a:latin typeface="Century" panose="02040604050505020304" pitchFamily="18" charset="0"/>
              </a:rPr>
              <a:t>dynamic filter criteria.</a:t>
            </a:r>
          </a:p>
        </p:txBody>
      </p:sp>
    </p:spTree>
    <p:extLst>
      <p:ext uri="{BB962C8B-B14F-4D97-AF65-F5344CB8AC3E}">
        <p14:creationId xmlns:p14="http://schemas.microsoft.com/office/powerpoint/2010/main" val="2865516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5B5B3"/>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3C68F2-72EE-CBD3-83DA-A5A125F25BA3}"/>
              </a:ext>
            </a:extLst>
          </p:cNvPr>
          <p:cNvSpPr>
            <a:spLocks noGrp="1"/>
          </p:cNvSpPr>
          <p:nvPr>
            <p:ph type="title"/>
          </p:nvPr>
        </p:nvSpPr>
        <p:spPr>
          <a:xfrm>
            <a:off x="285559" y="804333"/>
            <a:ext cx="4350058" cy="1674180"/>
          </a:xfrm>
        </p:spPr>
        <p:txBody>
          <a:bodyPr vert="horz" lIns="91440" tIns="45720" rIns="91440" bIns="45720" rtlCol="0" anchor="b">
            <a:normAutofit/>
          </a:bodyPr>
          <a:lstStyle/>
          <a:p>
            <a:r>
              <a:rPr lang="en-US" sz="4800" dirty="0">
                <a:solidFill>
                  <a:srgbClr val="000000"/>
                </a:solidFill>
                <a:latin typeface="Bookman Old Style (Headings)"/>
              </a:rPr>
              <a:t>Relationship Diagram</a:t>
            </a:r>
          </a:p>
        </p:txBody>
      </p:sp>
      <p:cxnSp>
        <p:nvCxnSpPr>
          <p:cNvPr id="12" name="Straight Connector 11">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Slide Number Placeholder 8">
            <a:extLst>
              <a:ext uri="{FF2B5EF4-FFF2-40B4-BE49-F238E27FC236}">
                <a16:creationId xmlns:a16="http://schemas.microsoft.com/office/drawing/2014/main" id="{9535F44E-BCA4-46F5-EAA3-EED9DFB528B7}"/>
              </a:ext>
            </a:extLst>
          </p:cNvPr>
          <p:cNvSpPr txBox="1">
            <a:spLocks/>
          </p:cNvSpPr>
          <p:nvPr/>
        </p:nvSpPr>
        <p:spPr>
          <a:xfrm>
            <a:off x="323476" y="3189347"/>
            <a:ext cx="4274223" cy="2032009"/>
          </a:xfrm>
          <a:prstGeom prst="rect">
            <a:avLst/>
          </a:prstGeom>
        </p:spPr>
        <p:txBody>
          <a:bodyPr vert="horz" lIns="0" tIns="45720" rIns="0" bIns="4572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spcAft>
                <a:spcPts val="600"/>
              </a:spcAft>
              <a:buFont typeface="Arial" panose="020B0604020202020204" pitchFamily="34" charset="0"/>
              <a:buChar char="•"/>
            </a:pPr>
            <a:r>
              <a:rPr lang="en-US" b="1" dirty="0">
                <a:solidFill>
                  <a:schemeClr val="tx1">
                    <a:lumMod val="95000"/>
                    <a:lumOff val="5000"/>
                  </a:schemeClr>
                </a:solidFill>
                <a:latin typeface="Century" panose="02040604050505020304" pitchFamily="18" charset="0"/>
              </a:rPr>
              <a:t>Unique Key In </a:t>
            </a:r>
            <a:r>
              <a:rPr lang="en-US" b="1" dirty="0" err="1">
                <a:solidFill>
                  <a:schemeClr val="tx1">
                    <a:lumMod val="95000"/>
                    <a:lumOff val="5000"/>
                  </a:schemeClr>
                </a:solidFill>
                <a:latin typeface="Century" panose="02040604050505020304" pitchFamily="18" charset="0"/>
              </a:rPr>
              <a:t>MstCarData</a:t>
            </a:r>
            <a:r>
              <a:rPr lang="en-US" b="1" dirty="0">
                <a:solidFill>
                  <a:schemeClr val="tx1">
                    <a:lumMod val="95000"/>
                    <a:lumOff val="5000"/>
                  </a:schemeClr>
                </a:solidFill>
                <a:latin typeface="Century" panose="02040604050505020304" pitchFamily="18" charset="0"/>
              </a:rPr>
              <a:t> : MAKE + MODEL + VARIANT</a:t>
            </a:r>
          </a:p>
          <a:p>
            <a:pPr marL="285750" indent="-285750">
              <a:spcAft>
                <a:spcPts val="600"/>
              </a:spcAft>
              <a:buFont typeface="Arial" panose="020B0604020202020204" pitchFamily="34" charset="0"/>
              <a:buChar char="•"/>
            </a:pPr>
            <a:r>
              <a:rPr lang="en-US" b="1" dirty="0">
                <a:solidFill>
                  <a:schemeClr val="tx1">
                    <a:lumMod val="95000"/>
                    <a:lumOff val="5000"/>
                  </a:schemeClr>
                </a:solidFill>
                <a:latin typeface="Century" panose="02040604050505020304" pitchFamily="18" charset="0"/>
              </a:rPr>
              <a:t>Unique Key In </a:t>
            </a:r>
            <a:r>
              <a:rPr lang="en-US" b="1" dirty="0" err="1">
                <a:solidFill>
                  <a:schemeClr val="tx1">
                    <a:lumMod val="95000"/>
                    <a:lumOff val="5000"/>
                  </a:schemeClr>
                </a:solidFill>
                <a:latin typeface="Century" panose="02040604050505020304" pitchFamily="18" charset="0"/>
              </a:rPr>
              <a:t>SalesDataTable</a:t>
            </a:r>
            <a:r>
              <a:rPr lang="en-US" b="1" dirty="0">
                <a:solidFill>
                  <a:schemeClr val="tx1">
                    <a:lumMod val="95000"/>
                    <a:lumOff val="5000"/>
                  </a:schemeClr>
                </a:solidFill>
                <a:latin typeface="Century" panose="02040604050505020304" pitchFamily="18" charset="0"/>
              </a:rPr>
              <a:t> :  ID + YYYY + MM </a:t>
            </a:r>
          </a:p>
          <a:p>
            <a:pPr marL="285750" indent="-285750">
              <a:spcAft>
                <a:spcPts val="600"/>
              </a:spcAft>
              <a:buFont typeface="Arial" panose="020B0604020202020204" pitchFamily="34" charset="0"/>
              <a:buChar char="•"/>
            </a:pPr>
            <a:r>
              <a:rPr lang="en-US" b="1" dirty="0">
                <a:solidFill>
                  <a:schemeClr val="tx1">
                    <a:lumMod val="95000"/>
                    <a:lumOff val="5000"/>
                  </a:schemeClr>
                </a:solidFill>
                <a:latin typeface="Century" panose="02040604050505020304" pitchFamily="18" charset="0"/>
              </a:rPr>
              <a:t>Primary Key &amp; Foreign Key Relationship is on ID</a:t>
            </a:r>
          </a:p>
        </p:txBody>
      </p:sp>
      <p:pic>
        <p:nvPicPr>
          <p:cNvPr id="4" name="Picture 3">
            <a:extLst>
              <a:ext uri="{FF2B5EF4-FFF2-40B4-BE49-F238E27FC236}">
                <a16:creationId xmlns:a16="http://schemas.microsoft.com/office/drawing/2014/main" id="{9FAA2601-8524-CDEA-2BD4-A9BADF6EAB7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35618" y="377660"/>
            <a:ext cx="7412116" cy="57050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Rectangle 13">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15187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7" name="Rectangle 3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Freeform: Shape 4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4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4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4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2" name="Isosceles Triangle 4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Isosceles Triangle 5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715513B2-C1AF-4241-1E46-E0A894AD13C8}"/>
              </a:ext>
            </a:extLst>
          </p:cNvPr>
          <p:cNvPicPr>
            <a:picLocks noChangeAspect="1"/>
          </p:cNvPicPr>
          <p:nvPr/>
        </p:nvPicPr>
        <p:blipFill>
          <a:blip r:embed="rId2"/>
          <a:stretch>
            <a:fillRect/>
          </a:stretch>
        </p:blipFill>
        <p:spPr>
          <a:xfrm>
            <a:off x="624219" y="355961"/>
            <a:ext cx="10943562" cy="6213554"/>
          </a:xfrm>
          <a:prstGeom prst="rect">
            <a:avLst/>
          </a:prstGeom>
        </p:spPr>
      </p:pic>
    </p:spTree>
    <p:extLst>
      <p:ext uri="{BB962C8B-B14F-4D97-AF65-F5344CB8AC3E}">
        <p14:creationId xmlns:p14="http://schemas.microsoft.com/office/powerpoint/2010/main" val="2371293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Color Cover">
            <a:extLst>
              <a:ext uri="{FF2B5EF4-FFF2-40B4-BE49-F238E27FC236}">
                <a16:creationId xmlns:a16="http://schemas.microsoft.com/office/drawing/2014/main" id="{8B2B1708-8CE4-4A20-94F5-55118AE2CB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EC2D6DD8-FAD6-401D-9DE6-71DD04C980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5" name="Color">
              <a:extLst>
                <a:ext uri="{FF2B5EF4-FFF2-40B4-BE49-F238E27FC236}">
                  <a16:creationId xmlns:a16="http://schemas.microsoft.com/office/drawing/2014/main" id="{1BAD33E9-3181-4B0F-B82D-384777D81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CF64871D-491F-4731-8BF2-391FF2F067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6" name="Group 2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7" name="Freeform: Shape 2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2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pic>
        <p:nvPicPr>
          <p:cNvPr id="38" name="Picture 37">
            <a:extLst>
              <a:ext uri="{FF2B5EF4-FFF2-40B4-BE49-F238E27FC236}">
                <a16:creationId xmlns:a16="http://schemas.microsoft.com/office/drawing/2014/main" id="{BB546305-3A1B-8B3B-9DD2-B114D9C45C54}"/>
              </a:ext>
            </a:extLst>
          </p:cNvPr>
          <p:cNvPicPr>
            <a:picLocks noChangeAspect="1"/>
          </p:cNvPicPr>
          <p:nvPr/>
        </p:nvPicPr>
        <p:blipFill>
          <a:blip r:embed="rId2"/>
          <a:stretch>
            <a:fillRect/>
          </a:stretch>
        </p:blipFill>
        <p:spPr>
          <a:xfrm>
            <a:off x="598196" y="361382"/>
            <a:ext cx="10895459" cy="6201886"/>
          </a:xfrm>
          <a:prstGeom prst="rect">
            <a:avLst/>
          </a:prstGeom>
        </p:spPr>
      </p:pic>
    </p:spTree>
    <p:extLst>
      <p:ext uri="{BB962C8B-B14F-4D97-AF65-F5344CB8AC3E}">
        <p14:creationId xmlns:p14="http://schemas.microsoft.com/office/powerpoint/2010/main" val="6615848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50" name="Freeform: Shape 49">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Rectangle 5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Isosceles Triangle 54">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a:extLst>
              <a:ext uri="{FF2B5EF4-FFF2-40B4-BE49-F238E27FC236}">
                <a16:creationId xmlns:a16="http://schemas.microsoft.com/office/drawing/2014/main" id="{B0BF4176-AC52-E0EE-9D62-208C6FEC2D65}"/>
              </a:ext>
            </a:extLst>
          </p:cNvPr>
          <p:cNvPicPr>
            <a:picLocks noChangeAspect="1"/>
          </p:cNvPicPr>
          <p:nvPr/>
        </p:nvPicPr>
        <p:blipFill>
          <a:blip r:embed="rId2"/>
          <a:stretch>
            <a:fillRect/>
          </a:stretch>
        </p:blipFill>
        <p:spPr>
          <a:xfrm>
            <a:off x="696870" y="364993"/>
            <a:ext cx="10798259" cy="6128013"/>
          </a:xfrm>
          <a:prstGeom prst="rect">
            <a:avLst/>
          </a:prstGeom>
          <a:ln>
            <a:noFill/>
          </a:ln>
        </p:spPr>
      </p:pic>
    </p:spTree>
    <p:extLst>
      <p:ext uri="{BB962C8B-B14F-4D97-AF65-F5344CB8AC3E}">
        <p14:creationId xmlns:p14="http://schemas.microsoft.com/office/powerpoint/2010/main" val="3483999599"/>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3.xml><?xml version="1.0" encoding="utf-8"?>
<a:theme xmlns:a="http://schemas.openxmlformats.org/drawingml/2006/main" name="Office Theme">
  <a:themeElements>
    <a:clrScheme name="Minimalist Presentation">
      <a:dk1>
        <a:sysClr val="windowText" lastClr="000000"/>
      </a:dk1>
      <a:lt1>
        <a:sysClr val="window" lastClr="FFFFFF"/>
      </a:lt1>
      <a:dk2>
        <a:srgbClr val="ABABAB"/>
      </a:dk2>
      <a:lt2>
        <a:srgbClr val="F2F1EE"/>
      </a:lt2>
      <a:accent1>
        <a:srgbClr val="D8D2CD"/>
      </a:accent1>
      <a:accent2>
        <a:srgbClr val="C0C9C2"/>
      </a:accent2>
      <a:accent3>
        <a:srgbClr val="A5A5A5"/>
      </a:accent3>
      <a:accent4>
        <a:srgbClr val="FFC000"/>
      </a:accent4>
      <a:accent5>
        <a:srgbClr val="5B9BD5"/>
      </a:accent5>
      <a:accent6>
        <a:srgbClr val="70AD47"/>
      </a:accent6>
      <a:hlink>
        <a:srgbClr val="0563C1"/>
      </a:hlink>
      <a:folHlink>
        <a:srgbClr val="954F72"/>
      </a:folHlink>
    </a:clrScheme>
    <a:fontScheme name="Custom 3">
      <a:majorFont>
        <a:latin typeface="Biome Light"/>
        <a:ea typeface=""/>
        <a:cs typeface=""/>
      </a:majorFont>
      <a:minorFont>
        <a:latin typeface="Biome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color presentation_Win32_LW_v2.potx" id="{B7F4C684-7BE5-4BD8-BEBE-7F207A45F474}" vid="{9091DE1E-F617-4C59-950B-F96736B889D9}"/>
    </a:ext>
  </a:extLst>
</a:theme>
</file>

<file path=ppt/theme/theme4.xml><?xml version="1.0" encoding="utf-8"?>
<a:theme xmlns:a="http://schemas.openxmlformats.org/drawingml/2006/main" name="Darkle Slideshow by Slidesgo">
  <a:themeElements>
    <a:clrScheme name="Simple Light">
      <a:dk1>
        <a:srgbClr val="FFFFFF"/>
      </a:dk1>
      <a:lt1>
        <a:srgbClr val="000000"/>
      </a:lt1>
      <a:dk2>
        <a:srgbClr val="434343"/>
      </a:dk2>
      <a:lt2>
        <a:srgbClr val="FFFFFF"/>
      </a:lt2>
      <a:accent1>
        <a:srgbClr val="A3896F"/>
      </a:accent1>
      <a:accent2>
        <a:srgbClr val="C9B18E"/>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PowerPoint, from 24Slides</Template>
  <TotalTime>254</TotalTime>
  <Words>306</Words>
  <Application>Microsoft Office PowerPoint</Application>
  <PresentationFormat>Widescreen</PresentationFormat>
  <Paragraphs>30</Paragraphs>
  <Slides>10</Slides>
  <Notes>1</Notes>
  <HiddenSlides>0</HiddenSlides>
  <MMClips>0</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10</vt:i4>
      </vt:variant>
    </vt:vector>
  </HeadingPairs>
  <TitlesOfParts>
    <vt:vector size="27" baseType="lpstr">
      <vt:lpstr>Arial</vt:lpstr>
      <vt:lpstr>Biome Light</vt:lpstr>
      <vt:lpstr>Biome Light (Body)</vt:lpstr>
      <vt:lpstr>Bookman Old Style</vt:lpstr>
      <vt:lpstr>Bookman Old Style (Headings)</vt:lpstr>
      <vt:lpstr>Calibri</vt:lpstr>
      <vt:lpstr>Century</vt:lpstr>
      <vt:lpstr>Century Gothic</vt:lpstr>
      <vt:lpstr>Didact Gothic</vt:lpstr>
      <vt:lpstr>DM Serif Display</vt:lpstr>
      <vt:lpstr>Franklin Gothic Book</vt:lpstr>
      <vt:lpstr>Segoe UI Light</vt:lpstr>
      <vt:lpstr>Wingdings</vt:lpstr>
      <vt:lpstr>Office Theme</vt:lpstr>
      <vt:lpstr>1_RetrospectVTI</vt:lpstr>
      <vt:lpstr>Office Theme</vt:lpstr>
      <vt:lpstr>Darkle Slideshow by Slidesgo</vt:lpstr>
      <vt:lpstr>Darkle Slideshow</vt:lpstr>
      <vt:lpstr>Slide 1</vt:lpstr>
      <vt:lpstr>Introduction</vt:lpstr>
      <vt:lpstr>Technology Stack</vt:lpstr>
      <vt:lpstr>PowerPoint Presentation</vt:lpstr>
      <vt:lpstr>Relationship Diagram</vt:lpstr>
      <vt:lpstr>PowerPoint Presentation</vt:lpstr>
      <vt:lpstr>PowerPoint Presentation</vt:lpstr>
      <vt:lpstr>PowerPoint Presentation</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ARISHIGUPTA</dc:creator>
  <cp:lastModifiedBy>ARISHIGUPTA</cp:lastModifiedBy>
  <cp:revision>9</cp:revision>
  <dcterms:created xsi:type="dcterms:W3CDTF">2022-05-26T05:57:15Z</dcterms:created>
  <dcterms:modified xsi:type="dcterms:W3CDTF">2022-05-29T11:28:25Z</dcterms:modified>
</cp:coreProperties>
</file>